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8" r:id="rId5"/>
    <p:sldId id="269" r:id="rId6"/>
    <p:sldId id="270" r:id="rId7"/>
    <p:sldId id="271" r:id="rId8"/>
    <p:sldId id="259" r:id="rId9"/>
    <p:sldId id="260" r:id="rId10"/>
    <p:sldId id="261" r:id="rId11"/>
    <p:sldId id="262" r:id="rId12"/>
    <p:sldId id="263" r:id="rId13"/>
    <p:sldId id="266" r:id="rId14"/>
    <p:sldId id="267" r:id="rId15"/>
    <p:sldId id="264" r:id="rId16"/>
    <p:sldId id="265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FFD2EF3-31D6-460E-8CFF-7A555EE72FD3}" v="10" dt="2023-07-29T20:38:49.73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9" autoAdjust="0"/>
    <p:restoredTop sz="94660"/>
  </p:normalViewPr>
  <p:slideViewPr>
    <p:cSldViewPr snapToGrid="0">
      <p:cViewPr varScale="1">
        <p:scale>
          <a:sx n="80" d="100"/>
          <a:sy n="80" d="100"/>
        </p:scale>
        <p:origin x="58" y="1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adi Baajour (hbaajour)" userId="631cab1e-43af-4027-bd24-994cb583b9ed" providerId="ADAL" clId="{EFFD2EF3-31D6-460E-8CFF-7A555EE72FD3}"/>
    <pc:docChg chg="undo custSel addSld modSld">
      <pc:chgData name="Hadi Baajour (hbaajour)" userId="631cab1e-43af-4027-bd24-994cb583b9ed" providerId="ADAL" clId="{EFFD2EF3-31D6-460E-8CFF-7A555EE72FD3}" dt="2023-08-01T19:34:51.808" v="702" actId="20577"/>
      <pc:docMkLst>
        <pc:docMk/>
      </pc:docMkLst>
      <pc:sldChg chg="modSp mod">
        <pc:chgData name="Hadi Baajour (hbaajour)" userId="631cab1e-43af-4027-bd24-994cb583b9ed" providerId="ADAL" clId="{EFFD2EF3-31D6-460E-8CFF-7A555EE72FD3}" dt="2023-07-29T23:06:13.901" v="324" actId="20577"/>
        <pc:sldMkLst>
          <pc:docMk/>
          <pc:sldMk cId="122013231" sldId="262"/>
        </pc:sldMkLst>
        <pc:spChg chg="mod">
          <ac:chgData name="Hadi Baajour (hbaajour)" userId="631cab1e-43af-4027-bd24-994cb583b9ed" providerId="ADAL" clId="{EFFD2EF3-31D6-460E-8CFF-7A555EE72FD3}" dt="2023-07-29T23:06:13.901" v="324" actId="20577"/>
          <ac:spMkLst>
            <pc:docMk/>
            <pc:sldMk cId="122013231" sldId="262"/>
            <ac:spMk id="3" creationId="{66A39335-43AC-79E4-EF10-61135774EE61}"/>
          </ac:spMkLst>
        </pc:spChg>
      </pc:sldChg>
      <pc:sldChg chg="addSp delSp modSp new mod modTransition setBg">
        <pc:chgData name="Hadi Baajour (hbaajour)" userId="631cab1e-43af-4027-bd24-994cb583b9ed" providerId="ADAL" clId="{EFFD2EF3-31D6-460E-8CFF-7A555EE72FD3}" dt="2023-07-31T18:23:41.429" v="613" actId="20577"/>
        <pc:sldMkLst>
          <pc:docMk/>
          <pc:sldMk cId="3262036431" sldId="264"/>
        </pc:sldMkLst>
        <pc:spChg chg="mod ord">
          <ac:chgData name="Hadi Baajour (hbaajour)" userId="631cab1e-43af-4027-bd24-994cb583b9ed" providerId="ADAL" clId="{EFFD2EF3-31D6-460E-8CFF-7A555EE72FD3}" dt="2023-07-29T20:36:47.367" v="135" actId="404"/>
          <ac:spMkLst>
            <pc:docMk/>
            <pc:sldMk cId="3262036431" sldId="264"/>
            <ac:spMk id="2" creationId="{E548DFF3-FF95-9463-E277-1124EF41E462}"/>
          </ac:spMkLst>
        </pc:spChg>
        <pc:spChg chg="del">
          <ac:chgData name="Hadi Baajour (hbaajour)" userId="631cab1e-43af-4027-bd24-994cb583b9ed" providerId="ADAL" clId="{EFFD2EF3-31D6-460E-8CFF-7A555EE72FD3}" dt="2023-07-29T20:34:18.014" v="90"/>
          <ac:spMkLst>
            <pc:docMk/>
            <pc:sldMk cId="3262036431" sldId="264"/>
            <ac:spMk id="3" creationId="{A1A576D2-EE39-7D59-64BC-62479BD293F5}"/>
          </ac:spMkLst>
        </pc:spChg>
        <pc:spChg chg="mod ord">
          <ac:chgData name="Hadi Baajour (hbaajour)" userId="631cab1e-43af-4027-bd24-994cb583b9ed" providerId="ADAL" clId="{EFFD2EF3-31D6-460E-8CFF-7A555EE72FD3}" dt="2023-07-31T18:23:41.429" v="613" actId="20577"/>
          <ac:spMkLst>
            <pc:docMk/>
            <pc:sldMk cId="3262036431" sldId="264"/>
            <ac:spMk id="4" creationId="{2D357E47-9A44-764F-D5F6-A30410C8A1E6}"/>
          </ac:spMkLst>
        </pc:spChg>
        <pc:spChg chg="add del">
          <ac:chgData name="Hadi Baajour (hbaajour)" userId="631cab1e-43af-4027-bd24-994cb583b9ed" providerId="ADAL" clId="{EFFD2EF3-31D6-460E-8CFF-7A555EE72FD3}" dt="2023-07-29T20:34:34.050" v="92" actId="26606"/>
          <ac:spMkLst>
            <pc:docMk/>
            <pc:sldMk cId="3262036431" sldId="264"/>
            <ac:spMk id="3079" creationId="{3AFE8227-C443-417B-BA91-520EB1EF4559}"/>
          </ac:spMkLst>
        </pc:spChg>
        <pc:spChg chg="add del">
          <ac:chgData name="Hadi Baajour (hbaajour)" userId="631cab1e-43af-4027-bd24-994cb583b9ed" providerId="ADAL" clId="{EFFD2EF3-31D6-460E-8CFF-7A555EE72FD3}" dt="2023-07-29T20:34:34.050" v="92" actId="26606"/>
          <ac:spMkLst>
            <pc:docMk/>
            <pc:sldMk cId="3262036431" sldId="264"/>
            <ac:spMk id="3081" creationId="{907741FC-B544-4A6E-B831-6789D042333D}"/>
          </ac:spMkLst>
        </pc:spChg>
        <pc:spChg chg="add del">
          <ac:chgData name="Hadi Baajour (hbaajour)" userId="631cab1e-43af-4027-bd24-994cb583b9ed" providerId="ADAL" clId="{EFFD2EF3-31D6-460E-8CFF-7A555EE72FD3}" dt="2023-07-29T20:34:34.050" v="92" actId="26606"/>
          <ac:spMkLst>
            <pc:docMk/>
            <pc:sldMk cId="3262036431" sldId="264"/>
            <ac:spMk id="3083" creationId="{3F0BE7ED-7814-4273-B18A-F26CC0380380}"/>
          </ac:spMkLst>
        </pc:spChg>
        <pc:spChg chg="add del">
          <ac:chgData name="Hadi Baajour (hbaajour)" userId="631cab1e-43af-4027-bd24-994cb583b9ed" providerId="ADAL" clId="{EFFD2EF3-31D6-460E-8CFF-7A555EE72FD3}" dt="2023-07-29T20:34:56.359" v="94" actId="26606"/>
          <ac:spMkLst>
            <pc:docMk/>
            <pc:sldMk cId="3262036431" sldId="264"/>
            <ac:spMk id="3085" creationId="{7A5F0580-5EE9-419F-96EE-B6529EF6E7D0}"/>
          </ac:spMkLst>
        </pc:spChg>
        <pc:spChg chg="add del">
          <ac:chgData name="Hadi Baajour (hbaajour)" userId="631cab1e-43af-4027-bd24-994cb583b9ed" providerId="ADAL" clId="{EFFD2EF3-31D6-460E-8CFF-7A555EE72FD3}" dt="2023-07-29T20:34:56.359" v="94" actId="26606"/>
          <ac:spMkLst>
            <pc:docMk/>
            <pc:sldMk cId="3262036431" sldId="264"/>
            <ac:spMk id="3086" creationId="{21A75659-5A6F-4F77-9679-678A00B9D8DC}"/>
          </ac:spMkLst>
        </pc:spChg>
        <pc:spChg chg="add del">
          <ac:chgData name="Hadi Baajour (hbaajour)" userId="631cab1e-43af-4027-bd24-994cb583b9ed" providerId="ADAL" clId="{EFFD2EF3-31D6-460E-8CFF-7A555EE72FD3}" dt="2023-07-29T20:34:56.359" v="94" actId="26606"/>
          <ac:spMkLst>
            <pc:docMk/>
            <pc:sldMk cId="3262036431" sldId="264"/>
            <ac:spMk id="3087" creationId="{E30A3A45-140E-431E-AED0-07EF836310B3}"/>
          </ac:spMkLst>
        </pc:spChg>
        <pc:spChg chg="add del">
          <ac:chgData name="Hadi Baajour (hbaajour)" userId="631cab1e-43af-4027-bd24-994cb583b9ed" providerId="ADAL" clId="{EFFD2EF3-31D6-460E-8CFF-7A555EE72FD3}" dt="2023-07-29T20:34:56.359" v="94" actId="26606"/>
          <ac:spMkLst>
            <pc:docMk/>
            <pc:sldMk cId="3262036431" sldId="264"/>
            <ac:spMk id="3088" creationId="{55D4142C-5077-457F-A6AD-3FECFDB39685}"/>
          </ac:spMkLst>
        </pc:spChg>
        <pc:spChg chg="add del">
          <ac:chgData name="Hadi Baajour (hbaajour)" userId="631cab1e-43af-4027-bd24-994cb583b9ed" providerId="ADAL" clId="{EFFD2EF3-31D6-460E-8CFF-7A555EE72FD3}" dt="2023-07-29T20:36:21.273" v="124" actId="26606"/>
          <ac:spMkLst>
            <pc:docMk/>
            <pc:sldMk cId="3262036431" sldId="264"/>
            <ac:spMk id="3090" creationId="{3AFE8227-C443-417B-BA91-520EB1EF4559}"/>
          </ac:spMkLst>
        </pc:spChg>
        <pc:spChg chg="add del">
          <ac:chgData name="Hadi Baajour (hbaajour)" userId="631cab1e-43af-4027-bd24-994cb583b9ed" providerId="ADAL" clId="{EFFD2EF3-31D6-460E-8CFF-7A555EE72FD3}" dt="2023-07-29T20:36:21.273" v="124" actId="26606"/>
          <ac:spMkLst>
            <pc:docMk/>
            <pc:sldMk cId="3262036431" sldId="264"/>
            <ac:spMk id="3091" creationId="{907741FC-B544-4A6E-B831-6789D042333D}"/>
          </ac:spMkLst>
        </pc:spChg>
        <pc:spChg chg="add del">
          <ac:chgData name="Hadi Baajour (hbaajour)" userId="631cab1e-43af-4027-bd24-994cb583b9ed" providerId="ADAL" clId="{EFFD2EF3-31D6-460E-8CFF-7A555EE72FD3}" dt="2023-07-29T20:36:21.273" v="124" actId="26606"/>
          <ac:spMkLst>
            <pc:docMk/>
            <pc:sldMk cId="3262036431" sldId="264"/>
            <ac:spMk id="3092" creationId="{3F0BE7ED-7814-4273-B18A-F26CC0380380}"/>
          </ac:spMkLst>
        </pc:spChg>
        <pc:spChg chg="add del">
          <ac:chgData name="Hadi Baajour (hbaajour)" userId="631cab1e-43af-4027-bd24-994cb583b9ed" providerId="ADAL" clId="{EFFD2EF3-31D6-460E-8CFF-7A555EE72FD3}" dt="2023-07-29T20:36:13.081" v="117" actId="26606"/>
          <ac:spMkLst>
            <pc:docMk/>
            <pc:sldMk cId="3262036431" sldId="264"/>
            <ac:spMk id="3097" creationId="{E8A8EAB8-D2FF-444D-B34B-7D32F106AD0E}"/>
          </ac:spMkLst>
        </pc:spChg>
        <pc:spChg chg="add del">
          <ac:chgData name="Hadi Baajour (hbaajour)" userId="631cab1e-43af-4027-bd24-994cb583b9ed" providerId="ADAL" clId="{EFFD2EF3-31D6-460E-8CFF-7A555EE72FD3}" dt="2023-07-29T20:36:15.167" v="119" actId="26606"/>
          <ac:spMkLst>
            <pc:docMk/>
            <pc:sldMk cId="3262036431" sldId="264"/>
            <ac:spMk id="3103" creationId="{7A5F0580-5EE9-419F-96EE-B6529EF6E7D0}"/>
          </ac:spMkLst>
        </pc:spChg>
        <pc:spChg chg="add del">
          <ac:chgData name="Hadi Baajour (hbaajour)" userId="631cab1e-43af-4027-bd24-994cb583b9ed" providerId="ADAL" clId="{EFFD2EF3-31D6-460E-8CFF-7A555EE72FD3}" dt="2023-07-29T20:36:15.167" v="119" actId="26606"/>
          <ac:spMkLst>
            <pc:docMk/>
            <pc:sldMk cId="3262036431" sldId="264"/>
            <ac:spMk id="3104" creationId="{9AA72BD9-2C5A-4EDC-931F-5AA08EACA0F3}"/>
          </ac:spMkLst>
        </pc:spChg>
        <pc:spChg chg="add del">
          <ac:chgData name="Hadi Baajour (hbaajour)" userId="631cab1e-43af-4027-bd24-994cb583b9ed" providerId="ADAL" clId="{EFFD2EF3-31D6-460E-8CFF-7A555EE72FD3}" dt="2023-07-29T20:36:15.167" v="119" actId="26606"/>
          <ac:spMkLst>
            <pc:docMk/>
            <pc:sldMk cId="3262036431" sldId="264"/>
            <ac:spMk id="3105" creationId="{DD3981AC-7B61-4947-BCF3-F7AA7FA385B9}"/>
          </ac:spMkLst>
        </pc:spChg>
        <pc:spChg chg="add del">
          <ac:chgData name="Hadi Baajour (hbaajour)" userId="631cab1e-43af-4027-bd24-994cb583b9ed" providerId="ADAL" clId="{EFFD2EF3-31D6-460E-8CFF-7A555EE72FD3}" dt="2023-07-29T20:36:15.167" v="119" actId="26606"/>
          <ac:spMkLst>
            <pc:docMk/>
            <pc:sldMk cId="3262036431" sldId="264"/>
            <ac:spMk id="3106" creationId="{55D4142C-5077-457F-A6AD-3FECFDB39685}"/>
          </ac:spMkLst>
        </pc:spChg>
        <pc:spChg chg="add del">
          <ac:chgData name="Hadi Baajour (hbaajour)" userId="631cab1e-43af-4027-bd24-994cb583b9ed" providerId="ADAL" clId="{EFFD2EF3-31D6-460E-8CFF-7A555EE72FD3}" dt="2023-07-29T20:36:16.014" v="121" actId="26606"/>
          <ac:spMkLst>
            <pc:docMk/>
            <pc:sldMk cId="3262036431" sldId="264"/>
            <ac:spMk id="3108" creationId="{21A75659-5A6F-4F77-9679-678A00B9D8DC}"/>
          </ac:spMkLst>
        </pc:spChg>
        <pc:spChg chg="add del">
          <ac:chgData name="Hadi Baajour (hbaajour)" userId="631cab1e-43af-4027-bd24-994cb583b9ed" providerId="ADAL" clId="{EFFD2EF3-31D6-460E-8CFF-7A555EE72FD3}" dt="2023-07-29T20:36:16.014" v="121" actId="26606"/>
          <ac:spMkLst>
            <pc:docMk/>
            <pc:sldMk cId="3262036431" sldId="264"/>
            <ac:spMk id="3109" creationId="{E30A3A45-140E-431E-AED0-07EF836310B3}"/>
          </ac:spMkLst>
        </pc:spChg>
        <pc:spChg chg="add del">
          <ac:chgData name="Hadi Baajour (hbaajour)" userId="631cab1e-43af-4027-bd24-994cb583b9ed" providerId="ADAL" clId="{EFFD2EF3-31D6-460E-8CFF-7A555EE72FD3}" dt="2023-07-29T20:36:16.014" v="121" actId="26606"/>
          <ac:spMkLst>
            <pc:docMk/>
            <pc:sldMk cId="3262036431" sldId="264"/>
            <ac:spMk id="3110" creationId="{55D4142C-5077-457F-A6AD-3FECFDB39685}"/>
          </ac:spMkLst>
        </pc:spChg>
        <pc:spChg chg="add del">
          <ac:chgData name="Hadi Baajour (hbaajour)" userId="631cab1e-43af-4027-bd24-994cb583b9ed" providerId="ADAL" clId="{EFFD2EF3-31D6-460E-8CFF-7A555EE72FD3}" dt="2023-07-29T20:36:16.014" v="121" actId="26606"/>
          <ac:spMkLst>
            <pc:docMk/>
            <pc:sldMk cId="3262036431" sldId="264"/>
            <ac:spMk id="3111" creationId="{7A5F0580-5EE9-419F-96EE-B6529EF6E7D0}"/>
          </ac:spMkLst>
        </pc:spChg>
        <pc:spChg chg="add del">
          <ac:chgData name="Hadi Baajour (hbaajour)" userId="631cab1e-43af-4027-bd24-994cb583b9ed" providerId="ADAL" clId="{EFFD2EF3-31D6-460E-8CFF-7A555EE72FD3}" dt="2023-07-29T20:36:21.258" v="123" actId="26606"/>
          <ac:spMkLst>
            <pc:docMk/>
            <pc:sldMk cId="3262036431" sldId="264"/>
            <ac:spMk id="3113" creationId="{9AA72BD9-2C5A-4EDC-931F-5AA08EACA0F3}"/>
          </ac:spMkLst>
        </pc:spChg>
        <pc:spChg chg="add del">
          <ac:chgData name="Hadi Baajour (hbaajour)" userId="631cab1e-43af-4027-bd24-994cb583b9ed" providerId="ADAL" clId="{EFFD2EF3-31D6-460E-8CFF-7A555EE72FD3}" dt="2023-07-29T20:36:21.258" v="123" actId="26606"/>
          <ac:spMkLst>
            <pc:docMk/>
            <pc:sldMk cId="3262036431" sldId="264"/>
            <ac:spMk id="3114" creationId="{DD3981AC-7B61-4947-BCF3-F7AA7FA385B9}"/>
          </ac:spMkLst>
        </pc:spChg>
        <pc:spChg chg="add del">
          <ac:chgData name="Hadi Baajour (hbaajour)" userId="631cab1e-43af-4027-bd24-994cb583b9ed" providerId="ADAL" clId="{EFFD2EF3-31D6-460E-8CFF-7A555EE72FD3}" dt="2023-07-29T20:36:21.258" v="123" actId="26606"/>
          <ac:spMkLst>
            <pc:docMk/>
            <pc:sldMk cId="3262036431" sldId="264"/>
            <ac:spMk id="3115" creationId="{55D4142C-5077-457F-A6AD-3FECFDB39685}"/>
          </ac:spMkLst>
        </pc:spChg>
        <pc:spChg chg="add del">
          <ac:chgData name="Hadi Baajour (hbaajour)" userId="631cab1e-43af-4027-bd24-994cb583b9ed" providerId="ADAL" clId="{EFFD2EF3-31D6-460E-8CFF-7A555EE72FD3}" dt="2023-07-29T20:36:21.258" v="123" actId="26606"/>
          <ac:spMkLst>
            <pc:docMk/>
            <pc:sldMk cId="3262036431" sldId="264"/>
            <ac:spMk id="3116" creationId="{7A5F0580-5EE9-419F-96EE-B6529EF6E7D0}"/>
          </ac:spMkLst>
        </pc:spChg>
        <pc:spChg chg="add">
          <ac:chgData name="Hadi Baajour (hbaajour)" userId="631cab1e-43af-4027-bd24-994cb583b9ed" providerId="ADAL" clId="{EFFD2EF3-31D6-460E-8CFF-7A555EE72FD3}" dt="2023-07-29T20:36:21.273" v="124" actId="26606"/>
          <ac:spMkLst>
            <pc:docMk/>
            <pc:sldMk cId="3262036431" sldId="264"/>
            <ac:spMk id="3118" creationId="{21A75659-5A6F-4F77-9679-678A00B9D8DC}"/>
          </ac:spMkLst>
        </pc:spChg>
        <pc:spChg chg="add">
          <ac:chgData name="Hadi Baajour (hbaajour)" userId="631cab1e-43af-4027-bd24-994cb583b9ed" providerId="ADAL" clId="{EFFD2EF3-31D6-460E-8CFF-7A555EE72FD3}" dt="2023-07-29T20:36:21.273" v="124" actId="26606"/>
          <ac:spMkLst>
            <pc:docMk/>
            <pc:sldMk cId="3262036431" sldId="264"/>
            <ac:spMk id="3119" creationId="{E30A3A45-140E-431E-AED0-07EF836310B3}"/>
          </ac:spMkLst>
        </pc:spChg>
        <pc:spChg chg="add">
          <ac:chgData name="Hadi Baajour (hbaajour)" userId="631cab1e-43af-4027-bd24-994cb583b9ed" providerId="ADAL" clId="{EFFD2EF3-31D6-460E-8CFF-7A555EE72FD3}" dt="2023-07-29T20:36:21.273" v="124" actId="26606"/>
          <ac:spMkLst>
            <pc:docMk/>
            <pc:sldMk cId="3262036431" sldId="264"/>
            <ac:spMk id="3120" creationId="{55D4142C-5077-457F-A6AD-3FECFDB39685}"/>
          </ac:spMkLst>
        </pc:spChg>
        <pc:spChg chg="add">
          <ac:chgData name="Hadi Baajour (hbaajour)" userId="631cab1e-43af-4027-bd24-994cb583b9ed" providerId="ADAL" clId="{EFFD2EF3-31D6-460E-8CFF-7A555EE72FD3}" dt="2023-07-29T20:36:21.273" v="124" actId="26606"/>
          <ac:spMkLst>
            <pc:docMk/>
            <pc:sldMk cId="3262036431" sldId="264"/>
            <ac:spMk id="3121" creationId="{7A5F0580-5EE9-419F-96EE-B6529EF6E7D0}"/>
          </ac:spMkLst>
        </pc:spChg>
        <pc:picChg chg="add mod ord">
          <ac:chgData name="Hadi Baajour (hbaajour)" userId="631cab1e-43af-4027-bd24-994cb583b9ed" providerId="ADAL" clId="{EFFD2EF3-31D6-460E-8CFF-7A555EE72FD3}" dt="2023-07-29T20:36:21.273" v="124" actId="26606"/>
          <ac:picMkLst>
            <pc:docMk/>
            <pc:sldMk cId="3262036431" sldId="264"/>
            <ac:picMk id="3074" creationId="{2C463A61-D21E-50E6-63C6-526748D19462}"/>
          </ac:picMkLst>
        </pc:picChg>
        <pc:cxnChg chg="add del">
          <ac:chgData name="Hadi Baajour (hbaajour)" userId="631cab1e-43af-4027-bd24-994cb583b9ed" providerId="ADAL" clId="{EFFD2EF3-31D6-460E-8CFF-7A555EE72FD3}" dt="2023-07-29T20:36:13.081" v="117" actId="26606"/>
          <ac:cxnSpMkLst>
            <pc:docMk/>
            <pc:sldMk cId="3262036431" sldId="264"/>
            <ac:cxnSpMk id="3099" creationId="{EEA38897-7BA3-4408-8083-3235339C4A60}"/>
          </ac:cxnSpMkLst>
        </pc:cxnChg>
        <pc:cxnChg chg="add del">
          <ac:chgData name="Hadi Baajour (hbaajour)" userId="631cab1e-43af-4027-bd24-994cb583b9ed" providerId="ADAL" clId="{EFFD2EF3-31D6-460E-8CFF-7A555EE72FD3}" dt="2023-07-29T20:36:13.081" v="117" actId="26606"/>
          <ac:cxnSpMkLst>
            <pc:docMk/>
            <pc:sldMk cId="3262036431" sldId="264"/>
            <ac:cxnSpMk id="3101" creationId="{F11AD06B-AB20-4097-8606-5DA00DBACE88}"/>
          </ac:cxnSpMkLst>
        </pc:cxnChg>
      </pc:sldChg>
      <pc:sldChg chg="addSp delSp modSp new mod modTransition setBg">
        <pc:chgData name="Hadi Baajour (hbaajour)" userId="631cab1e-43af-4027-bd24-994cb583b9ed" providerId="ADAL" clId="{EFFD2EF3-31D6-460E-8CFF-7A555EE72FD3}" dt="2023-07-29T20:38:49.715" v="182"/>
        <pc:sldMkLst>
          <pc:docMk/>
          <pc:sldMk cId="3469660702" sldId="265"/>
        </pc:sldMkLst>
        <pc:spChg chg="mod">
          <ac:chgData name="Hadi Baajour (hbaajour)" userId="631cab1e-43af-4027-bd24-994cb583b9ed" providerId="ADAL" clId="{EFFD2EF3-31D6-460E-8CFF-7A555EE72FD3}" dt="2023-07-29T20:38:13.270" v="177" actId="26606"/>
          <ac:spMkLst>
            <pc:docMk/>
            <pc:sldMk cId="3469660702" sldId="265"/>
            <ac:spMk id="2" creationId="{91DBAAEC-E092-2E13-2D07-28CB826BCB4D}"/>
          </ac:spMkLst>
        </pc:spChg>
        <pc:spChg chg="del">
          <ac:chgData name="Hadi Baajour (hbaajour)" userId="631cab1e-43af-4027-bd24-994cb583b9ed" providerId="ADAL" clId="{EFFD2EF3-31D6-460E-8CFF-7A555EE72FD3}" dt="2023-07-29T20:38:13.270" v="177" actId="26606"/>
          <ac:spMkLst>
            <pc:docMk/>
            <pc:sldMk cId="3469660702" sldId="265"/>
            <ac:spMk id="3" creationId="{3EE6BF80-2342-9408-3A70-C2391D996B71}"/>
          </ac:spMkLst>
        </pc:spChg>
        <pc:spChg chg="add">
          <ac:chgData name="Hadi Baajour (hbaajour)" userId="631cab1e-43af-4027-bd24-994cb583b9ed" providerId="ADAL" clId="{EFFD2EF3-31D6-460E-8CFF-7A555EE72FD3}" dt="2023-07-29T20:38:13.270" v="177" actId="26606"/>
          <ac:spMkLst>
            <pc:docMk/>
            <pc:sldMk cId="3469660702" sldId="265"/>
            <ac:spMk id="8" creationId="{FB5B0058-AF13-4859-B429-4EDDE2A26F7F}"/>
          </ac:spMkLst>
        </pc:spChg>
        <pc:spChg chg="add">
          <ac:chgData name="Hadi Baajour (hbaajour)" userId="631cab1e-43af-4027-bd24-994cb583b9ed" providerId="ADAL" clId="{EFFD2EF3-31D6-460E-8CFF-7A555EE72FD3}" dt="2023-07-29T20:38:13.270" v="177" actId="26606"/>
          <ac:spMkLst>
            <pc:docMk/>
            <pc:sldMk cId="3469660702" sldId="265"/>
            <ac:spMk id="10" creationId="{81BD432D-FAB3-4B5D-BF27-4DA7C75B3238}"/>
          </ac:spMkLst>
        </pc:spChg>
        <pc:cxnChg chg="add">
          <ac:chgData name="Hadi Baajour (hbaajour)" userId="631cab1e-43af-4027-bd24-994cb583b9ed" providerId="ADAL" clId="{EFFD2EF3-31D6-460E-8CFF-7A555EE72FD3}" dt="2023-07-29T20:38:13.270" v="177" actId="26606"/>
          <ac:cxnSpMkLst>
            <pc:docMk/>
            <pc:sldMk cId="3469660702" sldId="265"/>
            <ac:cxnSpMk id="12" creationId="{E6D6B450-4278-45B8-88C7-C061710E3C7E}"/>
          </ac:cxnSpMkLst>
        </pc:cxnChg>
        <pc:cxnChg chg="add">
          <ac:chgData name="Hadi Baajour (hbaajour)" userId="631cab1e-43af-4027-bd24-994cb583b9ed" providerId="ADAL" clId="{EFFD2EF3-31D6-460E-8CFF-7A555EE72FD3}" dt="2023-07-29T20:38:13.270" v="177" actId="26606"/>
          <ac:cxnSpMkLst>
            <pc:docMk/>
            <pc:sldMk cId="3469660702" sldId="265"/>
            <ac:cxnSpMk id="14" creationId="{74234A4C-A256-4139-A5F4-27078F0D6796}"/>
          </ac:cxnSpMkLst>
        </pc:cxnChg>
      </pc:sldChg>
      <pc:sldChg chg="modSp new mod">
        <pc:chgData name="Hadi Baajour (hbaajour)" userId="631cab1e-43af-4027-bd24-994cb583b9ed" providerId="ADAL" clId="{EFFD2EF3-31D6-460E-8CFF-7A555EE72FD3}" dt="2023-07-29T23:05:47.763" v="269" actId="5793"/>
        <pc:sldMkLst>
          <pc:docMk/>
          <pc:sldMk cId="3856962627" sldId="266"/>
        </pc:sldMkLst>
        <pc:spChg chg="mod">
          <ac:chgData name="Hadi Baajour (hbaajour)" userId="631cab1e-43af-4027-bd24-994cb583b9ed" providerId="ADAL" clId="{EFFD2EF3-31D6-460E-8CFF-7A555EE72FD3}" dt="2023-07-29T23:05:47.763" v="269" actId="5793"/>
          <ac:spMkLst>
            <pc:docMk/>
            <pc:sldMk cId="3856962627" sldId="266"/>
            <ac:spMk id="2" creationId="{E5BFE9F9-4E45-5524-0C5B-62085B73AD19}"/>
          </ac:spMkLst>
        </pc:spChg>
      </pc:sldChg>
      <pc:sldChg chg="modSp new mod">
        <pc:chgData name="Hadi Baajour (hbaajour)" userId="631cab1e-43af-4027-bd24-994cb583b9ed" providerId="ADAL" clId="{EFFD2EF3-31D6-460E-8CFF-7A555EE72FD3}" dt="2023-08-01T19:34:51.808" v="702" actId="20577"/>
        <pc:sldMkLst>
          <pc:docMk/>
          <pc:sldMk cId="1363509726" sldId="267"/>
        </pc:sldMkLst>
        <pc:spChg chg="mod">
          <ac:chgData name="Hadi Baajour (hbaajour)" userId="631cab1e-43af-4027-bd24-994cb583b9ed" providerId="ADAL" clId="{EFFD2EF3-31D6-460E-8CFF-7A555EE72FD3}" dt="2023-07-29T23:06:39.857" v="390" actId="20577"/>
          <ac:spMkLst>
            <pc:docMk/>
            <pc:sldMk cId="1363509726" sldId="267"/>
            <ac:spMk id="2" creationId="{031D9FF3-9260-2EB6-33EE-30CE2B395FBB}"/>
          </ac:spMkLst>
        </pc:spChg>
        <pc:spChg chg="mod">
          <ac:chgData name="Hadi Baajour (hbaajour)" userId="631cab1e-43af-4027-bd24-994cb583b9ed" providerId="ADAL" clId="{EFFD2EF3-31D6-460E-8CFF-7A555EE72FD3}" dt="2023-08-01T19:34:51.808" v="702" actId="20577"/>
          <ac:spMkLst>
            <pc:docMk/>
            <pc:sldMk cId="1363509726" sldId="267"/>
            <ac:spMk id="3" creationId="{F331EA9D-9AEF-EDA2-ED47-E5D69B4B74AB}"/>
          </ac:spMkLst>
        </pc:spChg>
      </pc:sldChg>
    </pc:docChg>
  </pc:docChgLst>
</pc:chgInfo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BE2EB64-A120-4816-946D-F5294F6CBEC6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BB747A55-3358-493F-9EE9-2838097F588D}">
      <dgm:prSet/>
      <dgm:spPr/>
      <dgm:t>
        <a:bodyPr/>
        <a:lstStyle/>
        <a:p>
          <a:r>
            <a:rPr lang="en-US" b="1"/>
            <a:t>B.S. Computer Science</a:t>
          </a:r>
          <a:endParaRPr lang="en-US"/>
        </a:p>
      </dgm:t>
    </dgm:pt>
    <dgm:pt modelId="{D52A667D-4C42-4767-A6E3-31BD4F06B3CE}" type="parTrans" cxnId="{EA4A0A1A-067F-4C4B-8A35-C3BCDF65AECA}">
      <dgm:prSet/>
      <dgm:spPr/>
      <dgm:t>
        <a:bodyPr/>
        <a:lstStyle/>
        <a:p>
          <a:endParaRPr lang="en-US"/>
        </a:p>
      </dgm:t>
    </dgm:pt>
    <dgm:pt modelId="{0B7791D8-7116-4D0C-92B2-143FC1D8BE63}" type="sibTrans" cxnId="{EA4A0A1A-067F-4C4B-8A35-C3BCDF65AECA}">
      <dgm:prSet/>
      <dgm:spPr/>
      <dgm:t>
        <a:bodyPr/>
        <a:lstStyle/>
        <a:p>
          <a:endParaRPr lang="en-US"/>
        </a:p>
      </dgm:t>
    </dgm:pt>
    <dgm:pt modelId="{BC9005FD-251A-4E0E-A972-F81137E6D7B8}">
      <dgm:prSet/>
      <dgm:spPr/>
      <dgm:t>
        <a:bodyPr/>
        <a:lstStyle/>
        <a:p>
          <a:r>
            <a:rPr lang="en-US" b="1"/>
            <a:t>University of Florida</a:t>
          </a:r>
          <a:endParaRPr lang="en-US"/>
        </a:p>
      </dgm:t>
    </dgm:pt>
    <dgm:pt modelId="{CAE11C56-7DCF-47F4-ABC0-27EF1CB244AB}" type="parTrans" cxnId="{1FA078D0-9F96-4DFA-BAC8-B6221B72D512}">
      <dgm:prSet/>
      <dgm:spPr/>
      <dgm:t>
        <a:bodyPr/>
        <a:lstStyle/>
        <a:p>
          <a:endParaRPr lang="en-US"/>
        </a:p>
      </dgm:t>
    </dgm:pt>
    <dgm:pt modelId="{71288078-8960-45BA-8950-2D6928BC76E7}" type="sibTrans" cxnId="{1FA078D0-9F96-4DFA-BAC8-B6221B72D512}">
      <dgm:prSet/>
      <dgm:spPr/>
      <dgm:t>
        <a:bodyPr/>
        <a:lstStyle/>
        <a:p>
          <a:endParaRPr lang="en-US"/>
        </a:p>
      </dgm:t>
    </dgm:pt>
    <dgm:pt modelId="{36AFB0E3-C41D-4A66-B8E6-1C52DBBAD87D}">
      <dgm:prSet/>
      <dgm:spPr/>
      <dgm:t>
        <a:bodyPr/>
        <a:lstStyle/>
        <a:p>
          <a:r>
            <a:rPr lang="en-US" b="1"/>
            <a:t>Incoming Senior</a:t>
          </a:r>
          <a:endParaRPr lang="en-US"/>
        </a:p>
      </dgm:t>
    </dgm:pt>
    <dgm:pt modelId="{A2822648-E4AC-4320-8240-0F79F91BC4AB}" type="parTrans" cxnId="{A871DB5D-594D-4545-9FC3-66101C10C653}">
      <dgm:prSet/>
      <dgm:spPr/>
      <dgm:t>
        <a:bodyPr/>
        <a:lstStyle/>
        <a:p>
          <a:endParaRPr lang="en-US"/>
        </a:p>
      </dgm:t>
    </dgm:pt>
    <dgm:pt modelId="{D56A269F-B6A4-4803-A0D8-03F1F3AAC1BB}" type="sibTrans" cxnId="{A871DB5D-594D-4545-9FC3-66101C10C653}">
      <dgm:prSet/>
      <dgm:spPr/>
      <dgm:t>
        <a:bodyPr/>
        <a:lstStyle/>
        <a:p>
          <a:endParaRPr lang="en-US"/>
        </a:p>
      </dgm:t>
    </dgm:pt>
    <dgm:pt modelId="{2235E5F8-9F63-4EB6-8D3F-386D3955FD6A}" type="pres">
      <dgm:prSet presAssocID="{9BE2EB64-A120-4816-946D-F5294F6CBEC6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B942501A-AAC1-48D1-8173-197B8C20FDB0}" type="pres">
      <dgm:prSet presAssocID="{BB747A55-3358-493F-9EE9-2838097F588D}" presName="hierRoot1" presStyleCnt="0"/>
      <dgm:spPr/>
    </dgm:pt>
    <dgm:pt modelId="{A263A0AD-FB9B-4D3A-BFCE-3867EAB4FCB2}" type="pres">
      <dgm:prSet presAssocID="{BB747A55-3358-493F-9EE9-2838097F588D}" presName="composite" presStyleCnt="0"/>
      <dgm:spPr/>
    </dgm:pt>
    <dgm:pt modelId="{847BF0E1-F8F8-400A-BBEC-7170FB0C439F}" type="pres">
      <dgm:prSet presAssocID="{BB747A55-3358-493F-9EE9-2838097F588D}" presName="background" presStyleLbl="node0" presStyleIdx="0" presStyleCnt="3"/>
      <dgm:spPr/>
    </dgm:pt>
    <dgm:pt modelId="{DA0003BE-4CA2-48F2-ACB3-0D396CEF1C46}" type="pres">
      <dgm:prSet presAssocID="{BB747A55-3358-493F-9EE9-2838097F588D}" presName="text" presStyleLbl="fgAcc0" presStyleIdx="0" presStyleCnt="3">
        <dgm:presLayoutVars>
          <dgm:chPref val="3"/>
        </dgm:presLayoutVars>
      </dgm:prSet>
      <dgm:spPr/>
    </dgm:pt>
    <dgm:pt modelId="{203547B2-FD4D-4B93-976F-C3E13C283E86}" type="pres">
      <dgm:prSet presAssocID="{BB747A55-3358-493F-9EE9-2838097F588D}" presName="hierChild2" presStyleCnt="0"/>
      <dgm:spPr/>
    </dgm:pt>
    <dgm:pt modelId="{F782668C-2851-4674-9BFB-2816E89D2FBF}" type="pres">
      <dgm:prSet presAssocID="{BC9005FD-251A-4E0E-A972-F81137E6D7B8}" presName="hierRoot1" presStyleCnt="0"/>
      <dgm:spPr/>
    </dgm:pt>
    <dgm:pt modelId="{FEA7151B-3CBF-4A43-87E1-D11106BAE372}" type="pres">
      <dgm:prSet presAssocID="{BC9005FD-251A-4E0E-A972-F81137E6D7B8}" presName="composite" presStyleCnt="0"/>
      <dgm:spPr/>
    </dgm:pt>
    <dgm:pt modelId="{4EC0149B-3626-4D3C-8EA4-A74FA781379B}" type="pres">
      <dgm:prSet presAssocID="{BC9005FD-251A-4E0E-A972-F81137E6D7B8}" presName="background" presStyleLbl="node0" presStyleIdx="1" presStyleCnt="3"/>
      <dgm:spPr/>
    </dgm:pt>
    <dgm:pt modelId="{43564EEF-4325-4070-A738-E6D240B5CB9A}" type="pres">
      <dgm:prSet presAssocID="{BC9005FD-251A-4E0E-A972-F81137E6D7B8}" presName="text" presStyleLbl="fgAcc0" presStyleIdx="1" presStyleCnt="3">
        <dgm:presLayoutVars>
          <dgm:chPref val="3"/>
        </dgm:presLayoutVars>
      </dgm:prSet>
      <dgm:spPr/>
    </dgm:pt>
    <dgm:pt modelId="{C58DEE2C-F814-4A99-ACE0-2CC2F8C99367}" type="pres">
      <dgm:prSet presAssocID="{BC9005FD-251A-4E0E-A972-F81137E6D7B8}" presName="hierChild2" presStyleCnt="0"/>
      <dgm:spPr/>
    </dgm:pt>
    <dgm:pt modelId="{B23ECE67-5303-4CC1-9C7D-8215C7DC4D56}" type="pres">
      <dgm:prSet presAssocID="{36AFB0E3-C41D-4A66-B8E6-1C52DBBAD87D}" presName="hierRoot1" presStyleCnt="0"/>
      <dgm:spPr/>
    </dgm:pt>
    <dgm:pt modelId="{65A7B6A7-A116-4639-BB7A-4A40C77838A0}" type="pres">
      <dgm:prSet presAssocID="{36AFB0E3-C41D-4A66-B8E6-1C52DBBAD87D}" presName="composite" presStyleCnt="0"/>
      <dgm:spPr/>
    </dgm:pt>
    <dgm:pt modelId="{D2E532CC-ABC8-4A52-A310-C25443299860}" type="pres">
      <dgm:prSet presAssocID="{36AFB0E3-C41D-4A66-B8E6-1C52DBBAD87D}" presName="background" presStyleLbl="node0" presStyleIdx="2" presStyleCnt="3"/>
      <dgm:spPr/>
    </dgm:pt>
    <dgm:pt modelId="{F0B46C2F-7C97-4704-B0D4-73D423565EF9}" type="pres">
      <dgm:prSet presAssocID="{36AFB0E3-C41D-4A66-B8E6-1C52DBBAD87D}" presName="text" presStyleLbl="fgAcc0" presStyleIdx="2" presStyleCnt="3">
        <dgm:presLayoutVars>
          <dgm:chPref val="3"/>
        </dgm:presLayoutVars>
      </dgm:prSet>
      <dgm:spPr/>
    </dgm:pt>
    <dgm:pt modelId="{E8D07C04-DC53-4234-942C-45BE123384C9}" type="pres">
      <dgm:prSet presAssocID="{36AFB0E3-C41D-4A66-B8E6-1C52DBBAD87D}" presName="hierChild2" presStyleCnt="0"/>
      <dgm:spPr/>
    </dgm:pt>
  </dgm:ptLst>
  <dgm:cxnLst>
    <dgm:cxn modelId="{014CFC14-6E1E-4324-B83F-5F6B7AA5B6C3}" type="presOf" srcId="{36AFB0E3-C41D-4A66-B8E6-1C52DBBAD87D}" destId="{F0B46C2F-7C97-4704-B0D4-73D423565EF9}" srcOrd="0" destOrd="0" presId="urn:microsoft.com/office/officeart/2005/8/layout/hierarchy1"/>
    <dgm:cxn modelId="{EA4A0A1A-067F-4C4B-8A35-C3BCDF65AECA}" srcId="{9BE2EB64-A120-4816-946D-F5294F6CBEC6}" destId="{BB747A55-3358-493F-9EE9-2838097F588D}" srcOrd="0" destOrd="0" parTransId="{D52A667D-4C42-4767-A6E3-31BD4F06B3CE}" sibTransId="{0B7791D8-7116-4D0C-92B2-143FC1D8BE63}"/>
    <dgm:cxn modelId="{A871DB5D-594D-4545-9FC3-66101C10C653}" srcId="{9BE2EB64-A120-4816-946D-F5294F6CBEC6}" destId="{36AFB0E3-C41D-4A66-B8E6-1C52DBBAD87D}" srcOrd="2" destOrd="0" parTransId="{A2822648-E4AC-4320-8240-0F79F91BC4AB}" sibTransId="{D56A269F-B6A4-4803-A0D8-03F1F3AAC1BB}"/>
    <dgm:cxn modelId="{B6288144-3B02-45CA-B990-03FF388ED781}" type="presOf" srcId="{BC9005FD-251A-4E0E-A972-F81137E6D7B8}" destId="{43564EEF-4325-4070-A738-E6D240B5CB9A}" srcOrd="0" destOrd="0" presId="urn:microsoft.com/office/officeart/2005/8/layout/hierarchy1"/>
    <dgm:cxn modelId="{73755D49-B3F0-4DA2-AE89-D46B59A015F4}" type="presOf" srcId="{9BE2EB64-A120-4816-946D-F5294F6CBEC6}" destId="{2235E5F8-9F63-4EB6-8D3F-386D3955FD6A}" srcOrd="0" destOrd="0" presId="urn:microsoft.com/office/officeart/2005/8/layout/hierarchy1"/>
    <dgm:cxn modelId="{1FA078D0-9F96-4DFA-BAC8-B6221B72D512}" srcId="{9BE2EB64-A120-4816-946D-F5294F6CBEC6}" destId="{BC9005FD-251A-4E0E-A972-F81137E6D7B8}" srcOrd="1" destOrd="0" parTransId="{CAE11C56-7DCF-47F4-ABC0-27EF1CB244AB}" sibTransId="{71288078-8960-45BA-8950-2D6928BC76E7}"/>
    <dgm:cxn modelId="{146D3BDC-C385-41CD-A986-74521BEA335F}" type="presOf" srcId="{BB747A55-3358-493F-9EE9-2838097F588D}" destId="{DA0003BE-4CA2-48F2-ACB3-0D396CEF1C46}" srcOrd="0" destOrd="0" presId="urn:microsoft.com/office/officeart/2005/8/layout/hierarchy1"/>
    <dgm:cxn modelId="{D80AB0DF-499C-4CCF-8FF3-4CD8E10FEA3D}" type="presParOf" srcId="{2235E5F8-9F63-4EB6-8D3F-386D3955FD6A}" destId="{B942501A-AAC1-48D1-8173-197B8C20FDB0}" srcOrd="0" destOrd="0" presId="urn:microsoft.com/office/officeart/2005/8/layout/hierarchy1"/>
    <dgm:cxn modelId="{87248E30-4C02-4C5F-BD6C-F2E3EB245931}" type="presParOf" srcId="{B942501A-AAC1-48D1-8173-197B8C20FDB0}" destId="{A263A0AD-FB9B-4D3A-BFCE-3867EAB4FCB2}" srcOrd="0" destOrd="0" presId="urn:microsoft.com/office/officeart/2005/8/layout/hierarchy1"/>
    <dgm:cxn modelId="{BC0D1A96-6BD9-4678-ABBE-C7655BB73A44}" type="presParOf" srcId="{A263A0AD-FB9B-4D3A-BFCE-3867EAB4FCB2}" destId="{847BF0E1-F8F8-400A-BBEC-7170FB0C439F}" srcOrd="0" destOrd="0" presId="urn:microsoft.com/office/officeart/2005/8/layout/hierarchy1"/>
    <dgm:cxn modelId="{C33157DE-D528-4A6D-A99D-607EFCAA0F0A}" type="presParOf" srcId="{A263A0AD-FB9B-4D3A-BFCE-3867EAB4FCB2}" destId="{DA0003BE-4CA2-48F2-ACB3-0D396CEF1C46}" srcOrd="1" destOrd="0" presId="urn:microsoft.com/office/officeart/2005/8/layout/hierarchy1"/>
    <dgm:cxn modelId="{E4C9CFC0-48DA-4164-AB0D-FA00B0857BAA}" type="presParOf" srcId="{B942501A-AAC1-48D1-8173-197B8C20FDB0}" destId="{203547B2-FD4D-4B93-976F-C3E13C283E86}" srcOrd="1" destOrd="0" presId="urn:microsoft.com/office/officeart/2005/8/layout/hierarchy1"/>
    <dgm:cxn modelId="{F7B9F674-21C7-4A06-B6AB-6C6893D5C256}" type="presParOf" srcId="{2235E5F8-9F63-4EB6-8D3F-386D3955FD6A}" destId="{F782668C-2851-4674-9BFB-2816E89D2FBF}" srcOrd="1" destOrd="0" presId="urn:microsoft.com/office/officeart/2005/8/layout/hierarchy1"/>
    <dgm:cxn modelId="{39F834D7-527E-49F8-9A68-B19AA740095B}" type="presParOf" srcId="{F782668C-2851-4674-9BFB-2816E89D2FBF}" destId="{FEA7151B-3CBF-4A43-87E1-D11106BAE372}" srcOrd="0" destOrd="0" presId="urn:microsoft.com/office/officeart/2005/8/layout/hierarchy1"/>
    <dgm:cxn modelId="{C1C17674-E673-4FBB-9051-01E653CA7B85}" type="presParOf" srcId="{FEA7151B-3CBF-4A43-87E1-D11106BAE372}" destId="{4EC0149B-3626-4D3C-8EA4-A74FA781379B}" srcOrd="0" destOrd="0" presId="urn:microsoft.com/office/officeart/2005/8/layout/hierarchy1"/>
    <dgm:cxn modelId="{4E59956D-16C7-4526-BF56-968B5C325076}" type="presParOf" srcId="{FEA7151B-3CBF-4A43-87E1-D11106BAE372}" destId="{43564EEF-4325-4070-A738-E6D240B5CB9A}" srcOrd="1" destOrd="0" presId="urn:microsoft.com/office/officeart/2005/8/layout/hierarchy1"/>
    <dgm:cxn modelId="{83DD3946-29A6-4273-A59D-E3E1C9924EAF}" type="presParOf" srcId="{F782668C-2851-4674-9BFB-2816E89D2FBF}" destId="{C58DEE2C-F814-4A99-ACE0-2CC2F8C99367}" srcOrd="1" destOrd="0" presId="urn:microsoft.com/office/officeart/2005/8/layout/hierarchy1"/>
    <dgm:cxn modelId="{035F1E06-E986-429B-A20A-4666E4E5E38D}" type="presParOf" srcId="{2235E5F8-9F63-4EB6-8D3F-386D3955FD6A}" destId="{B23ECE67-5303-4CC1-9C7D-8215C7DC4D56}" srcOrd="2" destOrd="0" presId="urn:microsoft.com/office/officeart/2005/8/layout/hierarchy1"/>
    <dgm:cxn modelId="{D200D941-A6E9-4F92-841A-E703554BC94E}" type="presParOf" srcId="{B23ECE67-5303-4CC1-9C7D-8215C7DC4D56}" destId="{65A7B6A7-A116-4639-BB7A-4A40C77838A0}" srcOrd="0" destOrd="0" presId="urn:microsoft.com/office/officeart/2005/8/layout/hierarchy1"/>
    <dgm:cxn modelId="{9B513263-BECD-437F-B98B-6FFE5521C39F}" type="presParOf" srcId="{65A7B6A7-A116-4639-BB7A-4A40C77838A0}" destId="{D2E532CC-ABC8-4A52-A310-C25443299860}" srcOrd="0" destOrd="0" presId="urn:microsoft.com/office/officeart/2005/8/layout/hierarchy1"/>
    <dgm:cxn modelId="{6CA9E92A-937D-454F-BCDA-A0559D854499}" type="presParOf" srcId="{65A7B6A7-A116-4639-BB7A-4A40C77838A0}" destId="{F0B46C2F-7C97-4704-B0D4-73D423565EF9}" srcOrd="1" destOrd="0" presId="urn:microsoft.com/office/officeart/2005/8/layout/hierarchy1"/>
    <dgm:cxn modelId="{85B8A6D7-80B7-437D-B62B-892DA77D5BAF}" type="presParOf" srcId="{B23ECE67-5303-4CC1-9C7D-8215C7DC4D56}" destId="{E8D07C04-DC53-4234-942C-45BE123384C9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10E9480-0144-481E-804E-F2EA23244EBB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113316A-49E7-47E3-A9C3-ACA1A26110B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Jira Automated Help Desk Password Reset Feature</a:t>
          </a:r>
        </a:p>
      </dgm:t>
    </dgm:pt>
    <dgm:pt modelId="{919017EE-6D8A-4F32-B07B-B5864435C976}" type="parTrans" cxnId="{460ACCFA-54B2-4DD9-AE06-11B27E56DCA7}">
      <dgm:prSet/>
      <dgm:spPr/>
      <dgm:t>
        <a:bodyPr/>
        <a:lstStyle/>
        <a:p>
          <a:endParaRPr lang="en-US"/>
        </a:p>
      </dgm:t>
    </dgm:pt>
    <dgm:pt modelId="{BFDC5C04-692E-48FC-B67D-1A993BECFFBC}" type="sibTrans" cxnId="{460ACCFA-54B2-4DD9-AE06-11B27E56DCA7}">
      <dgm:prSet/>
      <dgm:spPr/>
      <dgm:t>
        <a:bodyPr/>
        <a:lstStyle/>
        <a:p>
          <a:endParaRPr lang="en-US"/>
        </a:p>
      </dgm:t>
    </dgm:pt>
    <dgm:pt modelId="{6D9C66F9-5F22-4F93-8AAF-D05DDCF8613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Field Behavior Script for CEC ID</a:t>
          </a:r>
        </a:p>
      </dgm:t>
    </dgm:pt>
    <dgm:pt modelId="{41314396-946A-4A48-A4E2-1CB0C96B446D}" type="parTrans" cxnId="{CB889F20-AD14-4DFD-AEAB-CB1FF57ACECD}">
      <dgm:prSet/>
      <dgm:spPr/>
      <dgm:t>
        <a:bodyPr/>
        <a:lstStyle/>
        <a:p>
          <a:endParaRPr lang="en-US"/>
        </a:p>
      </dgm:t>
    </dgm:pt>
    <dgm:pt modelId="{2AB75DBB-D793-4959-BD07-6F5C951DB381}" type="sibTrans" cxnId="{CB889F20-AD14-4DFD-AEAB-CB1FF57ACECD}">
      <dgm:prSet/>
      <dgm:spPr/>
      <dgm:t>
        <a:bodyPr/>
        <a:lstStyle/>
        <a:p>
          <a:endParaRPr lang="en-US"/>
        </a:p>
      </dgm:t>
    </dgm:pt>
    <dgm:pt modelId="{5F34F081-9CC6-4DBD-A28A-1724D8BC4CB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CATC CEC/Engineering Lead Lookup Listener Update</a:t>
          </a:r>
        </a:p>
      </dgm:t>
    </dgm:pt>
    <dgm:pt modelId="{1E72B867-3230-471F-8189-B9A73FAA35F6}" type="parTrans" cxnId="{EE5EF910-2C0E-46C2-902E-B39453049803}">
      <dgm:prSet/>
      <dgm:spPr/>
      <dgm:t>
        <a:bodyPr/>
        <a:lstStyle/>
        <a:p>
          <a:endParaRPr lang="en-US"/>
        </a:p>
      </dgm:t>
    </dgm:pt>
    <dgm:pt modelId="{4442A61F-BBB6-4374-B762-BFBCBF52C112}" type="sibTrans" cxnId="{EE5EF910-2C0E-46C2-902E-B39453049803}">
      <dgm:prSet/>
      <dgm:spPr/>
      <dgm:t>
        <a:bodyPr/>
        <a:lstStyle/>
        <a:p>
          <a:endParaRPr lang="en-US"/>
        </a:p>
      </dgm:t>
    </dgm:pt>
    <dgm:pt modelId="{360D0127-5E24-4F9D-AFCF-445558C4626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XSRF Token for PTT Notification Webhook</a:t>
          </a:r>
        </a:p>
      </dgm:t>
    </dgm:pt>
    <dgm:pt modelId="{884D7961-B172-4D07-A9D0-A11DCB91DCD9}" type="parTrans" cxnId="{32B8CFF7-210C-4CA3-8990-9E69C19CC908}">
      <dgm:prSet/>
      <dgm:spPr/>
      <dgm:t>
        <a:bodyPr/>
        <a:lstStyle/>
        <a:p>
          <a:endParaRPr lang="en-US"/>
        </a:p>
      </dgm:t>
    </dgm:pt>
    <dgm:pt modelId="{21DACB9D-28E1-4582-BE60-14D2F69B6455}" type="sibTrans" cxnId="{32B8CFF7-210C-4CA3-8990-9E69C19CC908}">
      <dgm:prSet/>
      <dgm:spPr/>
      <dgm:t>
        <a:bodyPr/>
        <a:lstStyle/>
        <a:p>
          <a:endParaRPr lang="en-US"/>
        </a:p>
      </dgm:t>
    </dgm:pt>
    <dgm:pt modelId="{9A9FA6D9-A9EB-452A-BE62-580EDD915F6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Change Status Reason Prediction Model</a:t>
          </a:r>
        </a:p>
      </dgm:t>
    </dgm:pt>
    <dgm:pt modelId="{B10171EA-6444-471D-806D-C7DA0D628F3D}" type="parTrans" cxnId="{5B56D744-6595-42D6-93E0-D27155EA8749}">
      <dgm:prSet/>
      <dgm:spPr/>
      <dgm:t>
        <a:bodyPr/>
        <a:lstStyle/>
        <a:p>
          <a:endParaRPr lang="en-US"/>
        </a:p>
      </dgm:t>
    </dgm:pt>
    <dgm:pt modelId="{841EB02F-7AC2-4EF3-80DF-724872FC955D}" type="sibTrans" cxnId="{5B56D744-6595-42D6-93E0-D27155EA8749}">
      <dgm:prSet/>
      <dgm:spPr/>
      <dgm:t>
        <a:bodyPr/>
        <a:lstStyle/>
        <a:p>
          <a:endParaRPr lang="en-US"/>
        </a:p>
      </dgm:t>
    </dgm:pt>
    <dgm:pt modelId="{BA709B94-D571-4CD3-ADF2-41F92DEA2019}" type="pres">
      <dgm:prSet presAssocID="{E10E9480-0144-481E-804E-F2EA23244EBB}" presName="root" presStyleCnt="0">
        <dgm:presLayoutVars>
          <dgm:dir/>
          <dgm:resizeHandles val="exact"/>
        </dgm:presLayoutVars>
      </dgm:prSet>
      <dgm:spPr/>
    </dgm:pt>
    <dgm:pt modelId="{0F404958-FB73-44C1-9B85-EC2C6F25AEC0}" type="pres">
      <dgm:prSet presAssocID="{2113316A-49E7-47E3-A9C3-ACA1A26110B9}" presName="compNode" presStyleCnt="0"/>
      <dgm:spPr/>
    </dgm:pt>
    <dgm:pt modelId="{4106F159-7BA4-40DB-8223-488ABE2DC9B8}" type="pres">
      <dgm:prSet presAssocID="{2113316A-49E7-47E3-A9C3-ACA1A26110B9}" presName="bgRect" presStyleLbl="bgShp" presStyleIdx="0" presStyleCnt="5"/>
      <dgm:spPr/>
    </dgm:pt>
    <dgm:pt modelId="{91EBCB4C-9AF1-4632-ABCD-91F33FDE8A51}" type="pres">
      <dgm:prSet presAssocID="{2113316A-49E7-47E3-A9C3-ACA1A26110B9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C98470C7-4E56-478F-B772-3119CECFFCAA}" type="pres">
      <dgm:prSet presAssocID="{2113316A-49E7-47E3-A9C3-ACA1A26110B9}" presName="spaceRect" presStyleCnt="0"/>
      <dgm:spPr/>
    </dgm:pt>
    <dgm:pt modelId="{94702137-E7E5-46D7-94BC-67F01B54198B}" type="pres">
      <dgm:prSet presAssocID="{2113316A-49E7-47E3-A9C3-ACA1A26110B9}" presName="parTx" presStyleLbl="revTx" presStyleIdx="0" presStyleCnt="5">
        <dgm:presLayoutVars>
          <dgm:chMax val="0"/>
          <dgm:chPref val="0"/>
        </dgm:presLayoutVars>
      </dgm:prSet>
      <dgm:spPr/>
    </dgm:pt>
    <dgm:pt modelId="{58814C64-63B8-4FD2-980F-5B2FC5C39339}" type="pres">
      <dgm:prSet presAssocID="{BFDC5C04-692E-48FC-B67D-1A993BECFFBC}" presName="sibTrans" presStyleCnt="0"/>
      <dgm:spPr/>
    </dgm:pt>
    <dgm:pt modelId="{81B411A4-3D9A-4D7A-B4A9-9AD38CB86924}" type="pres">
      <dgm:prSet presAssocID="{6D9C66F9-5F22-4F93-8AAF-D05DDCF86132}" presName="compNode" presStyleCnt="0"/>
      <dgm:spPr/>
    </dgm:pt>
    <dgm:pt modelId="{5CDF9ADE-BE38-4C6D-84A3-373C593BAADA}" type="pres">
      <dgm:prSet presAssocID="{6D9C66F9-5F22-4F93-8AAF-D05DDCF86132}" presName="bgRect" presStyleLbl="bgShp" presStyleIdx="1" presStyleCnt="5"/>
      <dgm:spPr/>
    </dgm:pt>
    <dgm:pt modelId="{EF499E85-3315-4A4F-AD04-7A2911D9FB74}" type="pres">
      <dgm:prSet presAssocID="{6D9C66F9-5F22-4F93-8AAF-D05DDCF86132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Employee Badge"/>
        </a:ext>
      </dgm:extLst>
    </dgm:pt>
    <dgm:pt modelId="{73C7BEF8-5ADA-4660-AB53-9F073855213D}" type="pres">
      <dgm:prSet presAssocID="{6D9C66F9-5F22-4F93-8AAF-D05DDCF86132}" presName="spaceRect" presStyleCnt="0"/>
      <dgm:spPr/>
    </dgm:pt>
    <dgm:pt modelId="{85C24935-265A-48F3-9E23-8C691289267A}" type="pres">
      <dgm:prSet presAssocID="{6D9C66F9-5F22-4F93-8AAF-D05DDCF86132}" presName="parTx" presStyleLbl="revTx" presStyleIdx="1" presStyleCnt="5">
        <dgm:presLayoutVars>
          <dgm:chMax val="0"/>
          <dgm:chPref val="0"/>
        </dgm:presLayoutVars>
      </dgm:prSet>
      <dgm:spPr/>
    </dgm:pt>
    <dgm:pt modelId="{C4E39EFA-7B4F-46EC-9BCB-CE0A206C6B52}" type="pres">
      <dgm:prSet presAssocID="{2AB75DBB-D793-4959-BD07-6F5C951DB381}" presName="sibTrans" presStyleCnt="0"/>
      <dgm:spPr/>
    </dgm:pt>
    <dgm:pt modelId="{D8DB01FB-2372-466C-BF99-DAD882264D71}" type="pres">
      <dgm:prSet presAssocID="{5F34F081-9CC6-4DBD-A28A-1724D8BC4CB3}" presName="compNode" presStyleCnt="0"/>
      <dgm:spPr/>
    </dgm:pt>
    <dgm:pt modelId="{ABE8459A-441D-4BC4-951C-C54686B47155}" type="pres">
      <dgm:prSet presAssocID="{5F34F081-9CC6-4DBD-A28A-1724D8BC4CB3}" presName="bgRect" presStyleLbl="bgShp" presStyleIdx="2" presStyleCnt="5"/>
      <dgm:spPr/>
    </dgm:pt>
    <dgm:pt modelId="{805A0D65-C29E-4073-A11C-D84EE4F0A566}" type="pres">
      <dgm:prSet presAssocID="{5F34F081-9CC6-4DBD-A28A-1724D8BC4CB3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sers"/>
        </a:ext>
      </dgm:extLst>
    </dgm:pt>
    <dgm:pt modelId="{73714936-5B33-4355-B701-9FF1DE9C74BF}" type="pres">
      <dgm:prSet presAssocID="{5F34F081-9CC6-4DBD-A28A-1724D8BC4CB3}" presName="spaceRect" presStyleCnt="0"/>
      <dgm:spPr/>
    </dgm:pt>
    <dgm:pt modelId="{752158F6-CA4C-49E1-9C96-26AB4BC223B9}" type="pres">
      <dgm:prSet presAssocID="{5F34F081-9CC6-4DBD-A28A-1724D8BC4CB3}" presName="parTx" presStyleLbl="revTx" presStyleIdx="2" presStyleCnt="5">
        <dgm:presLayoutVars>
          <dgm:chMax val="0"/>
          <dgm:chPref val="0"/>
        </dgm:presLayoutVars>
      </dgm:prSet>
      <dgm:spPr/>
    </dgm:pt>
    <dgm:pt modelId="{B294FF4F-656E-40C8-9E5E-16D6D082EA56}" type="pres">
      <dgm:prSet presAssocID="{4442A61F-BBB6-4374-B762-BFBCBF52C112}" presName="sibTrans" presStyleCnt="0"/>
      <dgm:spPr/>
    </dgm:pt>
    <dgm:pt modelId="{C5EEEA1B-270D-4A09-AEA5-B1629BD9D091}" type="pres">
      <dgm:prSet presAssocID="{360D0127-5E24-4F9D-AFCF-445558C46265}" presName="compNode" presStyleCnt="0"/>
      <dgm:spPr/>
    </dgm:pt>
    <dgm:pt modelId="{56B1D11F-3908-4600-85B4-6F618C3AF57C}" type="pres">
      <dgm:prSet presAssocID="{360D0127-5E24-4F9D-AFCF-445558C46265}" presName="bgRect" presStyleLbl="bgShp" presStyleIdx="3" presStyleCnt="5"/>
      <dgm:spPr/>
    </dgm:pt>
    <dgm:pt modelId="{DC86DA95-EE10-40AD-8072-2AD703CA6EF6}" type="pres">
      <dgm:prSet presAssocID="{360D0127-5E24-4F9D-AFCF-445558C46265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mart Phone"/>
        </a:ext>
      </dgm:extLst>
    </dgm:pt>
    <dgm:pt modelId="{25DC272B-29C7-4702-96D8-FE266B69BE51}" type="pres">
      <dgm:prSet presAssocID="{360D0127-5E24-4F9D-AFCF-445558C46265}" presName="spaceRect" presStyleCnt="0"/>
      <dgm:spPr/>
    </dgm:pt>
    <dgm:pt modelId="{1E896B7A-A99B-41D2-A589-53DFE0140923}" type="pres">
      <dgm:prSet presAssocID="{360D0127-5E24-4F9D-AFCF-445558C46265}" presName="parTx" presStyleLbl="revTx" presStyleIdx="3" presStyleCnt="5">
        <dgm:presLayoutVars>
          <dgm:chMax val="0"/>
          <dgm:chPref val="0"/>
        </dgm:presLayoutVars>
      </dgm:prSet>
      <dgm:spPr/>
    </dgm:pt>
    <dgm:pt modelId="{73A4122D-78D2-4B43-A743-CB821D83F029}" type="pres">
      <dgm:prSet presAssocID="{21DACB9D-28E1-4582-BE60-14D2F69B6455}" presName="sibTrans" presStyleCnt="0"/>
      <dgm:spPr/>
    </dgm:pt>
    <dgm:pt modelId="{35B28934-3B89-44C9-8A79-9579CFFC4A17}" type="pres">
      <dgm:prSet presAssocID="{9A9FA6D9-A9EB-452A-BE62-580EDD915F63}" presName="compNode" presStyleCnt="0"/>
      <dgm:spPr/>
    </dgm:pt>
    <dgm:pt modelId="{3865262F-66FA-4616-836C-7B56ED525D25}" type="pres">
      <dgm:prSet presAssocID="{9A9FA6D9-A9EB-452A-BE62-580EDD915F63}" presName="bgRect" presStyleLbl="bgShp" presStyleIdx="4" presStyleCnt="5"/>
      <dgm:spPr/>
    </dgm:pt>
    <dgm:pt modelId="{B0B0A40C-35C5-45A6-A0DD-0D1600CDED8B}" type="pres">
      <dgm:prSet presAssocID="{9A9FA6D9-A9EB-452A-BE62-580EDD915F63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FC3AC6E9-6502-4F24-9E22-2145898176D2}" type="pres">
      <dgm:prSet presAssocID="{9A9FA6D9-A9EB-452A-BE62-580EDD915F63}" presName="spaceRect" presStyleCnt="0"/>
      <dgm:spPr/>
    </dgm:pt>
    <dgm:pt modelId="{6C096CB3-8D55-409D-B706-6199DA3726FC}" type="pres">
      <dgm:prSet presAssocID="{9A9FA6D9-A9EB-452A-BE62-580EDD915F63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EE5EF910-2C0E-46C2-902E-B39453049803}" srcId="{E10E9480-0144-481E-804E-F2EA23244EBB}" destId="{5F34F081-9CC6-4DBD-A28A-1724D8BC4CB3}" srcOrd="2" destOrd="0" parTransId="{1E72B867-3230-471F-8189-B9A73FAA35F6}" sibTransId="{4442A61F-BBB6-4374-B762-BFBCBF52C112}"/>
    <dgm:cxn modelId="{CB889F20-AD14-4DFD-AEAB-CB1FF57ACECD}" srcId="{E10E9480-0144-481E-804E-F2EA23244EBB}" destId="{6D9C66F9-5F22-4F93-8AAF-D05DDCF86132}" srcOrd="1" destOrd="0" parTransId="{41314396-946A-4A48-A4E2-1CB0C96B446D}" sibTransId="{2AB75DBB-D793-4959-BD07-6F5C951DB381}"/>
    <dgm:cxn modelId="{8C0A6B36-70FA-4FEC-900D-E8DAEC0EDD97}" type="presOf" srcId="{2113316A-49E7-47E3-A9C3-ACA1A26110B9}" destId="{94702137-E7E5-46D7-94BC-67F01B54198B}" srcOrd="0" destOrd="0" presId="urn:microsoft.com/office/officeart/2018/2/layout/IconVerticalSolidList"/>
    <dgm:cxn modelId="{0F60C964-7625-4445-8C0B-13502A688946}" type="presOf" srcId="{5F34F081-9CC6-4DBD-A28A-1724D8BC4CB3}" destId="{752158F6-CA4C-49E1-9C96-26AB4BC223B9}" srcOrd="0" destOrd="0" presId="urn:microsoft.com/office/officeart/2018/2/layout/IconVerticalSolidList"/>
    <dgm:cxn modelId="{1305CD44-EDCB-4BA3-AA01-FDCAF0632DA7}" type="presOf" srcId="{E10E9480-0144-481E-804E-F2EA23244EBB}" destId="{BA709B94-D571-4CD3-ADF2-41F92DEA2019}" srcOrd="0" destOrd="0" presId="urn:microsoft.com/office/officeart/2018/2/layout/IconVerticalSolidList"/>
    <dgm:cxn modelId="{5B56D744-6595-42D6-93E0-D27155EA8749}" srcId="{E10E9480-0144-481E-804E-F2EA23244EBB}" destId="{9A9FA6D9-A9EB-452A-BE62-580EDD915F63}" srcOrd="4" destOrd="0" parTransId="{B10171EA-6444-471D-806D-C7DA0D628F3D}" sibTransId="{841EB02F-7AC2-4EF3-80DF-724872FC955D}"/>
    <dgm:cxn modelId="{46D11E6A-ADC7-4C02-B3AE-38EB032B4FFF}" type="presOf" srcId="{6D9C66F9-5F22-4F93-8AAF-D05DDCF86132}" destId="{85C24935-265A-48F3-9E23-8C691289267A}" srcOrd="0" destOrd="0" presId="urn:microsoft.com/office/officeart/2018/2/layout/IconVerticalSolidList"/>
    <dgm:cxn modelId="{C02A3688-C648-4DA5-B42E-81536D385ECA}" type="presOf" srcId="{9A9FA6D9-A9EB-452A-BE62-580EDD915F63}" destId="{6C096CB3-8D55-409D-B706-6199DA3726FC}" srcOrd="0" destOrd="0" presId="urn:microsoft.com/office/officeart/2018/2/layout/IconVerticalSolidList"/>
    <dgm:cxn modelId="{64446EEE-9640-43C3-A8E8-589363579C9C}" type="presOf" srcId="{360D0127-5E24-4F9D-AFCF-445558C46265}" destId="{1E896B7A-A99B-41D2-A589-53DFE0140923}" srcOrd="0" destOrd="0" presId="urn:microsoft.com/office/officeart/2018/2/layout/IconVerticalSolidList"/>
    <dgm:cxn modelId="{32B8CFF7-210C-4CA3-8990-9E69C19CC908}" srcId="{E10E9480-0144-481E-804E-F2EA23244EBB}" destId="{360D0127-5E24-4F9D-AFCF-445558C46265}" srcOrd="3" destOrd="0" parTransId="{884D7961-B172-4D07-A9D0-A11DCB91DCD9}" sibTransId="{21DACB9D-28E1-4582-BE60-14D2F69B6455}"/>
    <dgm:cxn modelId="{460ACCFA-54B2-4DD9-AE06-11B27E56DCA7}" srcId="{E10E9480-0144-481E-804E-F2EA23244EBB}" destId="{2113316A-49E7-47E3-A9C3-ACA1A26110B9}" srcOrd="0" destOrd="0" parTransId="{919017EE-6D8A-4F32-B07B-B5864435C976}" sibTransId="{BFDC5C04-692E-48FC-B67D-1A993BECFFBC}"/>
    <dgm:cxn modelId="{1EEB5625-C856-445D-B007-5954D8C18040}" type="presParOf" srcId="{BA709B94-D571-4CD3-ADF2-41F92DEA2019}" destId="{0F404958-FB73-44C1-9B85-EC2C6F25AEC0}" srcOrd="0" destOrd="0" presId="urn:microsoft.com/office/officeart/2018/2/layout/IconVerticalSolidList"/>
    <dgm:cxn modelId="{4F0C5D25-1EA5-443B-95FE-52EDF222E361}" type="presParOf" srcId="{0F404958-FB73-44C1-9B85-EC2C6F25AEC0}" destId="{4106F159-7BA4-40DB-8223-488ABE2DC9B8}" srcOrd="0" destOrd="0" presId="urn:microsoft.com/office/officeart/2018/2/layout/IconVerticalSolidList"/>
    <dgm:cxn modelId="{78C19FBC-44EB-4303-85E2-6FF86413443D}" type="presParOf" srcId="{0F404958-FB73-44C1-9B85-EC2C6F25AEC0}" destId="{91EBCB4C-9AF1-4632-ABCD-91F33FDE8A51}" srcOrd="1" destOrd="0" presId="urn:microsoft.com/office/officeart/2018/2/layout/IconVerticalSolidList"/>
    <dgm:cxn modelId="{C99AD9E0-AD1A-490C-8512-E9F07373EDE4}" type="presParOf" srcId="{0F404958-FB73-44C1-9B85-EC2C6F25AEC0}" destId="{C98470C7-4E56-478F-B772-3119CECFFCAA}" srcOrd="2" destOrd="0" presId="urn:microsoft.com/office/officeart/2018/2/layout/IconVerticalSolidList"/>
    <dgm:cxn modelId="{53B8C261-BCA0-478D-B34D-C0EA93653C96}" type="presParOf" srcId="{0F404958-FB73-44C1-9B85-EC2C6F25AEC0}" destId="{94702137-E7E5-46D7-94BC-67F01B54198B}" srcOrd="3" destOrd="0" presId="urn:microsoft.com/office/officeart/2018/2/layout/IconVerticalSolidList"/>
    <dgm:cxn modelId="{E9A8397A-C4F6-4299-B48D-A6D07A3627E8}" type="presParOf" srcId="{BA709B94-D571-4CD3-ADF2-41F92DEA2019}" destId="{58814C64-63B8-4FD2-980F-5B2FC5C39339}" srcOrd="1" destOrd="0" presId="urn:microsoft.com/office/officeart/2018/2/layout/IconVerticalSolidList"/>
    <dgm:cxn modelId="{D1831C87-D513-430F-8CBF-95B1E0C15FA6}" type="presParOf" srcId="{BA709B94-D571-4CD3-ADF2-41F92DEA2019}" destId="{81B411A4-3D9A-4D7A-B4A9-9AD38CB86924}" srcOrd="2" destOrd="0" presId="urn:microsoft.com/office/officeart/2018/2/layout/IconVerticalSolidList"/>
    <dgm:cxn modelId="{D6886093-3E30-40F4-8E8C-A1803E097594}" type="presParOf" srcId="{81B411A4-3D9A-4D7A-B4A9-9AD38CB86924}" destId="{5CDF9ADE-BE38-4C6D-84A3-373C593BAADA}" srcOrd="0" destOrd="0" presId="urn:microsoft.com/office/officeart/2018/2/layout/IconVerticalSolidList"/>
    <dgm:cxn modelId="{FA362B7B-5FCB-4ABE-8643-144EAB02A62E}" type="presParOf" srcId="{81B411A4-3D9A-4D7A-B4A9-9AD38CB86924}" destId="{EF499E85-3315-4A4F-AD04-7A2911D9FB74}" srcOrd="1" destOrd="0" presId="urn:microsoft.com/office/officeart/2018/2/layout/IconVerticalSolidList"/>
    <dgm:cxn modelId="{3614F68E-7E32-4934-B52C-6FB3BFBE8BEF}" type="presParOf" srcId="{81B411A4-3D9A-4D7A-B4A9-9AD38CB86924}" destId="{73C7BEF8-5ADA-4660-AB53-9F073855213D}" srcOrd="2" destOrd="0" presId="urn:microsoft.com/office/officeart/2018/2/layout/IconVerticalSolidList"/>
    <dgm:cxn modelId="{9FFF9D22-AF64-4C46-BE1A-18761BADFF0C}" type="presParOf" srcId="{81B411A4-3D9A-4D7A-B4A9-9AD38CB86924}" destId="{85C24935-265A-48F3-9E23-8C691289267A}" srcOrd="3" destOrd="0" presId="urn:microsoft.com/office/officeart/2018/2/layout/IconVerticalSolidList"/>
    <dgm:cxn modelId="{3AEAD817-0C35-4760-BC8B-3C1C2EB51011}" type="presParOf" srcId="{BA709B94-D571-4CD3-ADF2-41F92DEA2019}" destId="{C4E39EFA-7B4F-46EC-9BCB-CE0A206C6B52}" srcOrd="3" destOrd="0" presId="urn:microsoft.com/office/officeart/2018/2/layout/IconVerticalSolidList"/>
    <dgm:cxn modelId="{19C42023-46B9-4106-A1A8-78C31B3E1E56}" type="presParOf" srcId="{BA709B94-D571-4CD3-ADF2-41F92DEA2019}" destId="{D8DB01FB-2372-466C-BF99-DAD882264D71}" srcOrd="4" destOrd="0" presId="urn:microsoft.com/office/officeart/2018/2/layout/IconVerticalSolidList"/>
    <dgm:cxn modelId="{36D440E1-BB3F-4FBB-9B4F-AEAF5C261913}" type="presParOf" srcId="{D8DB01FB-2372-466C-BF99-DAD882264D71}" destId="{ABE8459A-441D-4BC4-951C-C54686B47155}" srcOrd="0" destOrd="0" presId="urn:microsoft.com/office/officeart/2018/2/layout/IconVerticalSolidList"/>
    <dgm:cxn modelId="{F98C3D24-33CE-4942-AC56-A4DEE096FBB8}" type="presParOf" srcId="{D8DB01FB-2372-466C-BF99-DAD882264D71}" destId="{805A0D65-C29E-4073-A11C-D84EE4F0A566}" srcOrd="1" destOrd="0" presId="urn:microsoft.com/office/officeart/2018/2/layout/IconVerticalSolidList"/>
    <dgm:cxn modelId="{A61970EA-6C7B-42BD-99E2-AEFD2171523C}" type="presParOf" srcId="{D8DB01FB-2372-466C-BF99-DAD882264D71}" destId="{73714936-5B33-4355-B701-9FF1DE9C74BF}" srcOrd="2" destOrd="0" presId="urn:microsoft.com/office/officeart/2018/2/layout/IconVerticalSolidList"/>
    <dgm:cxn modelId="{BCC5F404-1886-420D-A23E-D2ADF4F1032D}" type="presParOf" srcId="{D8DB01FB-2372-466C-BF99-DAD882264D71}" destId="{752158F6-CA4C-49E1-9C96-26AB4BC223B9}" srcOrd="3" destOrd="0" presId="urn:microsoft.com/office/officeart/2018/2/layout/IconVerticalSolidList"/>
    <dgm:cxn modelId="{6965DF0D-8AB1-4541-85BD-AF6741834755}" type="presParOf" srcId="{BA709B94-D571-4CD3-ADF2-41F92DEA2019}" destId="{B294FF4F-656E-40C8-9E5E-16D6D082EA56}" srcOrd="5" destOrd="0" presId="urn:microsoft.com/office/officeart/2018/2/layout/IconVerticalSolidList"/>
    <dgm:cxn modelId="{B5E87979-FC9E-46E3-B6E9-A2A9EF45A2B8}" type="presParOf" srcId="{BA709B94-D571-4CD3-ADF2-41F92DEA2019}" destId="{C5EEEA1B-270D-4A09-AEA5-B1629BD9D091}" srcOrd="6" destOrd="0" presId="urn:microsoft.com/office/officeart/2018/2/layout/IconVerticalSolidList"/>
    <dgm:cxn modelId="{6F2E31D5-458D-4F62-ADEE-A7A038015489}" type="presParOf" srcId="{C5EEEA1B-270D-4A09-AEA5-B1629BD9D091}" destId="{56B1D11F-3908-4600-85B4-6F618C3AF57C}" srcOrd="0" destOrd="0" presId="urn:microsoft.com/office/officeart/2018/2/layout/IconVerticalSolidList"/>
    <dgm:cxn modelId="{8CE62455-2B58-49C1-ABB9-6DAB61932C24}" type="presParOf" srcId="{C5EEEA1B-270D-4A09-AEA5-B1629BD9D091}" destId="{DC86DA95-EE10-40AD-8072-2AD703CA6EF6}" srcOrd="1" destOrd="0" presId="urn:microsoft.com/office/officeart/2018/2/layout/IconVerticalSolidList"/>
    <dgm:cxn modelId="{F231DB9C-7195-46EB-8EE1-69BD0CFE27F8}" type="presParOf" srcId="{C5EEEA1B-270D-4A09-AEA5-B1629BD9D091}" destId="{25DC272B-29C7-4702-96D8-FE266B69BE51}" srcOrd="2" destOrd="0" presId="urn:microsoft.com/office/officeart/2018/2/layout/IconVerticalSolidList"/>
    <dgm:cxn modelId="{E0BB3531-A981-46DA-A1EF-0C0798023402}" type="presParOf" srcId="{C5EEEA1B-270D-4A09-AEA5-B1629BD9D091}" destId="{1E896B7A-A99B-41D2-A589-53DFE0140923}" srcOrd="3" destOrd="0" presId="urn:microsoft.com/office/officeart/2018/2/layout/IconVerticalSolidList"/>
    <dgm:cxn modelId="{A3164EBF-3FDD-4848-878B-91B3C900F355}" type="presParOf" srcId="{BA709B94-D571-4CD3-ADF2-41F92DEA2019}" destId="{73A4122D-78D2-4B43-A743-CB821D83F029}" srcOrd="7" destOrd="0" presId="urn:microsoft.com/office/officeart/2018/2/layout/IconVerticalSolidList"/>
    <dgm:cxn modelId="{C8C72780-4E8B-4597-A9AA-66FEB608D5DA}" type="presParOf" srcId="{BA709B94-D571-4CD3-ADF2-41F92DEA2019}" destId="{35B28934-3B89-44C9-8A79-9579CFFC4A17}" srcOrd="8" destOrd="0" presId="urn:microsoft.com/office/officeart/2018/2/layout/IconVerticalSolidList"/>
    <dgm:cxn modelId="{1D3EC102-82BD-492D-98B8-D17DF8DA1125}" type="presParOf" srcId="{35B28934-3B89-44C9-8A79-9579CFFC4A17}" destId="{3865262F-66FA-4616-836C-7B56ED525D25}" srcOrd="0" destOrd="0" presId="urn:microsoft.com/office/officeart/2018/2/layout/IconVerticalSolidList"/>
    <dgm:cxn modelId="{EF53C0E8-815C-483F-9128-3576E55FC8F7}" type="presParOf" srcId="{35B28934-3B89-44C9-8A79-9579CFFC4A17}" destId="{B0B0A40C-35C5-45A6-A0DD-0D1600CDED8B}" srcOrd="1" destOrd="0" presId="urn:microsoft.com/office/officeart/2018/2/layout/IconVerticalSolidList"/>
    <dgm:cxn modelId="{C015FD52-B3DC-4DA9-B7BC-2B589620AF2F}" type="presParOf" srcId="{35B28934-3B89-44C9-8A79-9579CFFC4A17}" destId="{FC3AC6E9-6502-4F24-9E22-2145898176D2}" srcOrd="2" destOrd="0" presId="urn:microsoft.com/office/officeart/2018/2/layout/IconVerticalSolidList"/>
    <dgm:cxn modelId="{B2F070C0-3432-48BF-8DC5-2534EFC54190}" type="presParOf" srcId="{35B28934-3B89-44C9-8A79-9579CFFC4A17}" destId="{6C096CB3-8D55-409D-B706-6199DA3726FC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7BF0E1-F8F8-400A-BBEC-7170FB0C439F}">
      <dsp:nvSpPr>
        <dsp:cNvPr id="0" name=""/>
        <dsp:cNvSpPr/>
      </dsp:nvSpPr>
      <dsp:spPr>
        <a:xfrm>
          <a:off x="0" y="240875"/>
          <a:ext cx="2954940" cy="187638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0003BE-4CA2-48F2-ACB3-0D396CEF1C46}">
      <dsp:nvSpPr>
        <dsp:cNvPr id="0" name=""/>
        <dsp:cNvSpPr/>
      </dsp:nvSpPr>
      <dsp:spPr>
        <a:xfrm>
          <a:off x="328326" y="552785"/>
          <a:ext cx="2954940" cy="187638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b="1" kern="1200"/>
            <a:t>B.S. Computer Science</a:t>
          </a:r>
          <a:endParaRPr lang="en-US" sz="3500" kern="1200"/>
        </a:p>
      </dsp:txBody>
      <dsp:txXfrm>
        <a:off x="383283" y="607742"/>
        <a:ext cx="2845026" cy="1766473"/>
      </dsp:txXfrm>
    </dsp:sp>
    <dsp:sp modelId="{4EC0149B-3626-4D3C-8EA4-A74FA781379B}">
      <dsp:nvSpPr>
        <dsp:cNvPr id="0" name=""/>
        <dsp:cNvSpPr/>
      </dsp:nvSpPr>
      <dsp:spPr>
        <a:xfrm>
          <a:off x="3611594" y="240875"/>
          <a:ext cx="2954940" cy="187638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564EEF-4325-4070-A738-E6D240B5CB9A}">
      <dsp:nvSpPr>
        <dsp:cNvPr id="0" name=""/>
        <dsp:cNvSpPr/>
      </dsp:nvSpPr>
      <dsp:spPr>
        <a:xfrm>
          <a:off x="3939920" y="552785"/>
          <a:ext cx="2954940" cy="187638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b="1" kern="1200"/>
            <a:t>University of Florida</a:t>
          </a:r>
          <a:endParaRPr lang="en-US" sz="3500" kern="1200"/>
        </a:p>
      </dsp:txBody>
      <dsp:txXfrm>
        <a:off x="3994877" y="607742"/>
        <a:ext cx="2845026" cy="1766473"/>
      </dsp:txXfrm>
    </dsp:sp>
    <dsp:sp modelId="{D2E532CC-ABC8-4A52-A310-C25443299860}">
      <dsp:nvSpPr>
        <dsp:cNvPr id="0" name=""/>
        <dsp:cNvSpPr/>
      </dsp:nvSpPr>
      <dsp:spPr>
        <a:xfrm>
          <a:off x="7223188" y="240875"/>
          <a:ext cx="2954940" cy="187638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0B46C2F-7C97-4704-B0D4-73D423565EF9}">
      <dsp:nvSpPr>
        <dsp:cNvPr id="0" name=""/>
        <dsp:cNvSpPr/>
      </dsp:nvSpPr>
      <dsp:spPr>
        <a:xfrm>
          <a:off x="7551515" y="552785"/>
          <a:ext cx="2954940" cy="187638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b="1" kern="1200"/>
            <a:t>Incoming Senior</a:t>
          </a:r>
          <a:endParaRPr lang="en-US" sz="3500" kern="1200"/>
        </a:p>
      </dsp:txBody>
      <dsp:txXfrm>
        <a:off x="7606472" y="607742"/>
        <a:ext cx="2845026" cy="176647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06F159-7BA4-40DB-8223-488ABE2DC9B8}">
      <dsp:nvSpPr>
        <dsp:cNvPr id="0" name=""/>
        <dsp:cNvSpPr/>
      </dsp:nvSpPr>
      <dsp:spPr>
        <a:xfrm>
          <a:off x="0" y="3399"/>
          <a:ext cx="10515600" cy="72408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1EBCB4C-9AF1-4632-ABCD-91F33FDE8A51}">
      <dsp:nvSpPr>
        <dsp:cNvPr id="0" name=""/>
        <dsp:cNvSpPr/>
      </dsp:nvSpPr>
      <dsp:spPr>
        <a:xfrm>
          <a:off x="219037" y="166319"/>
          <a:ext cx="398249" cy="39824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702137-E7E5-46D7-94BC-67F01B54198B}">
      <dsp:nvSpPr>
        <dsp:cNvPr id="0" name=""/>
        <dsp:cNvSpPr/>
      </dsp:nvSpPr>
      <dsp:spPr>
        <a:xfrm>
          <a:off x="836323" y="3399"/>
          <a:ext cx="9679276" cy="7240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633" tIns="76633" rIns="76633" bIns="76633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Jira Automated Help Desk Password Reset Feature</a:t>
          </a:r>
        </a:p>
      </dsp:txBody>
      <dsp:txXfrm>
        <a:off x="836323" y="3399"/>
        <a:ext cx="9679276" cy="724089"/>
      </dsp:txXfrm>
    </dsp:sp>
    <dsp:sp modelId="{5CDF9ADE-BE38-4C6D-84A3-373C593BAADA}">
      <dsp:nvSpPr>
        <dsp:cNvPr id="0" name=""/>
        <dsp:cNvSpPr/>
      </dsp:nvSpPr>
      <dsp:spPr>
        <a:xfrm>
          <a:off x="0" y="908511"/>
          <a:ext cx="10515600" cy="72408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F499E85-3315-4A4F-AD04-7A2911D9FB74}">
      <dsp:nvSpPr>
        <dsp:cNvPr id="0" name=""/>
        <dsp:cNvSpPr/>
      </dsp:nvSpPr>
      <dsp:spPr>
        <a:xfrm>
          <a:off x="219037" y="1071431"/>
          <a:ext cx="398249" cy="39824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5C24935-265A-48F3-9E23-8C691289267A}">
      <dsp:nvSpPr>
        <dsp:cNvPr id="0" name=""/>
        <dsp:cNvSpPr/>
      </dsp:nvSpPr>
      <dsp:spPr>
        <a:xfrm>
          <a:off x="836323" y="908511"/>
          <a:ext cx="9679276" cy="7240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633" tIns="76633" rIns="76633" bIns="76633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Field Behavior Script for CEC ID</a:t>
          </a:r>
        </a:p>
      </dsp:txBody>
      <dsp:txXfrm>
        <a:off x="836323" y="908511"/>
        <a:ext cx="9679276" cy="724089"/>
      </dsp:txXfrm>
    </dsp:sp>
    <dsp:sp modelId="{ABE8459A-441D-4BC4-951C-C54686B47155}">
      <dsp:nvSpPr>
        <dsp:cNvPr id="0" name=""/>
        <dsp:cNvSpPr/>
      </dsp:nvSpPr>
      <dsp:spPr>
        <a:xfrm>
          <a:off x="0" y="1813624"/>
          <a:ext cx="10515600" cy="72408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05A0D65-C29E-4073-A11C-D84EE4F0A566}">
      <dsp:nvSpPr>
        <dsp:cNvPr id="0" name=""/>
        <dsp:cNvSpPr/>
      </dsp:nvSpPr>
      <dsp:spPr>
        <a:xfrm>
          <a:off x="219037" y="1976544"/>
          <a:ext cx="398249" cy="39824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2158F6-CA4C-49E1-9C96-26AB4BC223B9}">
      <dsp:nvSpPr>
        <dsp:cNvPr id="0" name=""/>
        <dsp:cNvSpPr/>
      </dsp:nvSpPr>
      <dsp:spPr>
        <a:xfrm>
          <a:off x="836323" y="1813624"/>
          <a:ext cx="9679276" cy="7240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633" tIns="76633" rIns="76633" bIns="76633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CATC CEC/Engineering Lead Lookup Listener Update</a:t>
          </a:r>
        </a:p>
      </dsp:txBody>
      <dsp:txXfrm>
        <a:off x="836323" y="1813624"/>
        <a:ext cx="9679276" cy="724089"/>
      </dsp:txXfrm>
    </dsp:sp>
    <dsp:sp modelId="{56B1D11F-3908-4600-85B4-6F618C3AF57C}">
      <dsp:nvSpPr>
        <dsp:cNvPr id="0" name=""/>
        <dsp:cNvSpPr/>
      </dsp:nvSpPr>
      <dsp:spPr>
        <a:xfrm>
          <a:off x="0" y="2718736"/>
          <a:ext cx="10515600" cy="72408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C86DA95-EE10-40AD-8072-2AD703CA6EF6}">
      <dsp:nvSpPr>
        <dsp:cNvPr id="0" name=""/>
        <dsp:cNvSpPr/>
      </dsp:nvSpPr>
      <dsp:spPr>
        <a:xfrm>
          <a:off x="219037" y="2881656"/>
          <a:ext cx="398249" cy="39824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E896B7A-A99B-41D2-A589-53DFE0140923}">
      <dsp:nvSpPr>
        <dsp:cNvPr id="0" name=""/>
        <dsp:cNvSpPr/>
      </dsp:nvSpPr>
      <dsp:spPr>
        <a:xfrm>
          <a:off x="836323" y="2718736"/>
          <a:ext cx="9679276" cy="7240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633" tIns="76633" rIns="76633" bIns="76633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XSRF Token for PTT Notification Webhook</a:t>
          </a:r>
        </a:p>
      </dsp:txBody>
      <dsp:txXfrm>
        <a:off x="836323" y="2718736"/>
        <a:ext cx="9679276" cy="724089"/>
      </dsp:txXfrm>
    </dsp:sp>
    <dsp:sp modelId="{3865262F-66FA-4616-836C-7B56ED525D25}">
      <dsp:nvSpPr>
        <dsp:cNvPr id="0" name=""/>
        <dsp:cNvSpPr/>
      </dsp:nvSpPr>
      <dsp:spPr>
        <a:xfrm>
          <a:off x="0" y="3623848"/>
          <a:ext cx="10515600" cy="72408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B0A40C-35C5-45A6-A0DD-0D1600CDED8B}">
      <dsp:nvSpPr>
        <dsp:cNvPr id="0" name=""/>
        <dsp:cNvSpPr/>
      </dsp:nvSpPr>
      <dsp:spPr>
        <a:xfrm>
          <a:off x="219037" y="3786768"/>
          <a:ext cx="398249" cy="398249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C096CB3-8D55-409D-B706-6199DA3726FC}">
      <dsp:nvSpPr>
        <dsp:cNvPr id="0" name=""/>
        <dsp:cNvSpPr/>
      </dsp:nvSpPr>
      <dsp:spPr>
        <a:xfrm>
          <a:off x="836323" y="3623848"/>
          <a:ext cx="9679276" cy="7240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633" tIns="76633" rIns="76633" bIns="76633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Change Status Reason Prediction Model</a:t>
          </a:r>
        </a:p>
      </dsp:txBody>
      <dsp:txXfrm>
        <a:off x="836323" y="3623848"/>
        <a:ext cx="9679276" cy="72408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2C8C1-546C-1F94-B469-6BBE147956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670C76-546F-CCE2-8751-77E7D26D11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163A1A-BA29-EAC6-5DB3-5BAA3F4CDA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8720B-8ADE-4701-A5E3-0F15AB1D9A27}" type="datetimeFigureOut">
              <a:rPr lang="en-US" smtClean="0"/>
              <a:t>8/9/2023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3278A3-CCF5-20F5-F1E8-A21836E6F9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C9DE24-D169-CFD3-0600-45696336DA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1FBAB-6B78-4B50-A25F-36C3C8C41E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9085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6E2E0-61B3-F2F9-859E-433D92C9C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4B8794-E4B7-1058-973A-86F2D0A551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F676FC-2357-44D0-C6F2-1367184DD8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8720B-8ADE-4701-A5E3-0F15AB1D9A27}" type="datetimeFigureOut">
              <a:rPr lang="en-US" smtClean="0"/>
              <a:t>8/9/2023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C90572-EEF0-2443-ED10-9EC64D5F58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A1BD74-CFF9-C9A1-CD27-EC78959CC1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1FBAB-6B78-4B50-A25F-36C3C8C41E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3688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159EC34-7D70-DB1C-CD84-1554B985ED9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D926D7-4563-4A93-2E77-B703E7A089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046727-C4C4-4490-80CA-E4E04F7547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8720B-8ADE-4701-A5E3-0F15AB1D9A27}" type="datetimeFigureOut">
              <a:rPr lang="en-US" smtClean="0"/>
              <a:t>8/9/2023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8EA9E9-5FDC-D1F6-F4C6-997E1D7C05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98CCCF-818B-7AF7-00E3-D959F4715F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1FBAB-6B78-4B50-A25F-36C3C8C41E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7450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52D17-83F9-94AA-19C5-0C574DE25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103CE4-2129-1A4C-4B36-3D2F5F29C6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1A62D5-E424-004B-C67B-3589BD631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8720B-8ADE-4701-A5E3-0F15AB1D9A27}" type="datetimeFigureOut">
              <a:rPr lang="en-US" smtClean="0"/>
              <a:t>8/9/2023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C79543-0637-01F2-8848-E225284924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484DC4-55E0-69A2-16CE-E1F7A18FA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1FBAB-6B78-4B50-A25F-36C3C8C41E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7549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CC548-EE85-A320-A71E-2B87E8E64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6A3550-8D31-FB1E-A2DC-0094E79607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6F372F-6030-88DD-2370-573D5245C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8720B-8ADE-4701-A5E3-0F15AB1D9A27}" type="datetimeFigureOut">
              <a:rPr lang="en-US" smtClean="0"/>
              <a:t>8/9/2023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6DFDA8-E69D-F067-F0FD-0F7325BF28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0510C0-6C87-6D3B-F8E8-76ACA4B37C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1FBAB-6B78-4B50-A25F-36C3C8C41E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5392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2DDD11-C2E4-6E79-534D-0AF3AC833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BFF0BB-3F17-4F02-BA2E-57AB3D50CD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EE7CD2-473F-6024-EC7B-1A1E9FB49D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D3CA1E-F008-8C80-C610-69368BBA50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8720B-8ADE-4701-A5E3-0F15AB1D9A27}" type="datetimeFigureOut">
              <a:rPr lang="en-US" smtClean="0"/>
              <a:t>8/9/2023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3C2C82-9991-F324-6FC6-2C73073187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28FDF5-32D6-2376-FC67-4AD470B23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1FBAB-6B78-4B50-A25F-36C3C8C41E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7479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63EA7D-1104-85C5-41B8-BFD15A1FE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2065E2-8AAD-2B3B-5F94-9BEBB83145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E33BEC-0FB7-997E-9646-63A0E27690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1A09618-2418-7A06-D443-9AE64A41748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550FD47-7059-2B9D-A023-14A4CCB7B9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64139B8-A8B2-BA92-8B1D-8478CD30BF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8720B-8ADE-4701-A5E3-0F15AB1D9A27}" type="datetimeFigureOut">
              <a:rPr lang="en-US" smtClean="0"/>
              <a:t>8/9/2023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8654DC6-F65A-0057-53B8-2D01FC54C1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0AFE4A8-DC8A-97A1-DDE5-53A4A4DC7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1FBAB-6B78-4B50-A25F-36C3C8C41E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809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C652E5-CFAC-6872-C4E2-61664DE3D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A62BE1A-8345-A743-C154-03D75353D2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8720B-8ADE-4701-A5E3-0F15AB1D9A27}" type="datetimeFigureOut">
              <a:rPr lang="en-US" smtClean="0"/>
              <a:t>8/9/2023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68942A-732B-8794-634D-3584D240B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66829D-687B-F027-954A-7DC041C4EC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1FBAB-6B78-4B50-A25F-36C3C8C41E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7616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D91B73-E0A1-1650-CD53-CC77F6DAA4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8720B-8ADE-4701-A5E3-0F15AB1D9A27}" type="datetimeFigureOut">
              <a:rPr lang="en-US" smtClean="0"/>
              <a:t>8/9/2023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C0AB11-4AAC-99B5-92D7-D72C77AF28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EB4A35-E5DB-5156-2291-B474F18338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1FBAB-6B78-4B50-A25F-36C3C8C41E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6211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97C15-F11B-9391-8E57-56812ABAF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98803F-37EF-2516-A502-1DC3AD149A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BF4971-CDE0-8008-DD69-64FD522F60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63BD2D-D05D-D738-E4BC-D6DDCD30C6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8720B-8ADE-4701-A5E3-0F15AB1D9A27}" type="datetimeFigureOut">
              <a:rPr lang="en-US" smtClean="0"/>
              <a:t>8/9/2023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923A3B-ADAC-4EE3-87EA-4AAF5C7285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8BBF85-CCCF-E70A-119B-0D13B3625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1FBAB-6B78-4B50-A25F-36C3C8C41E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2352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352A88-CC96-6622-E5BC-DEBCD3A20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F36FFB9-D61F-BA61-DFEE-DC3B1140AC7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1B6B1E-A702-AB11-108D-8A56077711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331B89-8309-608A-DDAD-DC362D1C12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8720B-8ADE-4701-A5E3-0F15AB1D9A27}" type="datetimeFigureOut">
              <a:rPr lang="en-US" smtClean="0"/>
              <a:t>8/9/2023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D0587E-C068-ADE3-017F-4EA2E16853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C05D00-1F16-ACB2-2232-F0D0D5CBC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1FBAB-6B78-4B50-A25F-36C3C8C41E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9244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9E673C-65C5-C1ED-AF92-FA6B7374E6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F7E148-929F-9F8E-E588-E89A770E1C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A4EDFF-A61D-F88B-3F29-548A4B5760B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08720B-8ADE-4701-A5E3-0F15AB1D9A27}" type="datetimeFigureOut">
              <a:rPr lang="en-US" smtClean="0"/>
              <a:t>8/9/2023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52F13E-63F8-64E6-66F6-E65A9CAF4A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A5F4C1-5568-5CC6-4A93-D83E330F6F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D1FBAB-6B78-4B50-A25F-36C3C8C41E5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EB4E958-1B74-5B06-5A01-F89276B8D5B6}"/>
              </a:ext>
            </a:extLst>
          </p:cNvPr>
          <p:cNvSpPr/>
          <p:nvPr userDrawn="1"/>
        </p:nvSpPr>
        <p:spPr>
          <a:xfrm>
            <a:off x="0" y="6096000"/>
            <a:ext cx="1228725" cy="761999"/>
          </a:xfrm>
          <a:prstGeom prst="rect">
            <a:avLst/>
          </a:prstGeom>
          <a:blipFill dpi="0" rotWithShape="1">
            <a:blip r:embed="rId13">
              <a:alphaModFix amt="5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52080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Rectangle 1030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Hands-on with CISCO Modeling Labs 1 and 2 - TOIT Training">
            <a:extLst>
              <a:ext uri="{FF2B5EF4-FFF2-40B4-BE49-F238E27FC236}">
                <a16:creationId xmlns:a16="http://schemas.microsoft.com/office/drawing/2014/main" id="{17A0316E-C43A-9254-6071-8C3EB9DAE2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E2A9A38-D9B1-6E48-0CE5-4860467092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US" sz="7200" b="1" dirty="0">
                <a:solidFill>
                  <a:srgbClr val="FFFFFF"/>
                </a:solidFill>
              </a:rPr>
              <a:t>Internship Recap 2023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4A6B48-5F90-E03C-B830-76E177788B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FFFFFF"/>
                </a:solidFill>
              </a:rPr>
              <a:t>Hadi Baajour</a:t>
            </a:r>
          </a:p>
        </p:txBody>
      </p:sp>
    </p:spTree>
    <p:extLst>
      <p:ext uri="{BB962C8B-B14F-4D97-AF65-F5344CB8AC3E}">
        <p14:creationId xmlns:p14="http://schemas.microsoft.com/office/powerpoint/2010/main" val="40071988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4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FBCF9A-6D34-A121-1B30-4F62E154A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669925"/>
            <a:ext cx="4800600" cy="132556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Data Preprocessing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" y="2026340"/>
            <a:ext cx="6095999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D29277-AE69-B4F3-7909-924C2A07B37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95400" y="2288833"/>
            <a:ext cx="4800600" cy="371157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>
                <a:solidFill>
                  <a:schemeClr val="bg1"/>
                </a:solidFill>
              </a:rPr>
              <a:t>Filled in columns that have null values</a:t>
            </a:r>
          </a:p>
          <a:p>
            <a:r>
              <a:rPr lang="en-US" sz="2000">
                <a:solidFill>
                  <a:schemeClr val="bg1"/>
                </a:solidFill>
              </a:rPr>
              <a:t>Removed columns which should obviously not be used for model training/testing data</a:t>
            </a:r>
          </a:p>
          <a:p>
            <a:r>
              <a:rPr lang="en-US" sz="2000">
                <a:solidFill>
                  <a:schemeClr val="bg1"/>
                </a:solidFill>
              </a:rPr>
              <a:t>Enumerate all categorical variables before pushing data into a model</a:t>
            </a:r>
          </a:p>
          <a:p>
            <a:r>
              <a:rPr lang="en-US" sz="2000">
                <a:solidFill>
                  <a:schemeClr val="bg1"/>
                </a:solidFill>
              </a:rPr>
              <a:t>Run a feature selection function to see which independent variables are best to use for creating the model</a:t>
            </a:r>
          </a:p>
        </p:txBody>
      </p:sp>
      <p:pic>
        <p:nvPicPr>
          <p:cNvPr id="8" name="Content Placeholder 7" descr="A close-up of words&#10;&#10;Description automatically generated">
            <a:extLst>
              <a:ext uri="{FF2B5EF4-FFF2-40B4-BE49-F238E27FC236}">
                <a16:creationId xmlns:a16="http://schemas.microsoft.com/office/drawing/2014/main" id="{392EE4C3-B147-2D30-4256-C6C3A33F214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645193" y="1214912"/>
            <a:ext cx="3588640" cy="1094534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C87417AF-190E-4D6E-AFA6-7D3E84B0B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1603" y="182859"/>
            <a:ext cx="3996261" cy="3177496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66ECBA2C-41E5-17EC-7483-43CC995187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8661" y="4691896"/>
            <a:ext cx="3588640" cy="861274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80B30ED8-273E-4C07-8568-2FE5CC5C48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5071" y="3543213"/>
            <a:ext cx="3996261" cy="3177496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936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>
        <p14:honeycomb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F1BBBE79-C427-480A-88F3-4BBC7C8C32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336AC8-FF9C-9E4F-4300-A8BD2A0600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015" y="4495568"/>
            <a:ext cx="3861960" cy="190523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Classification Modeling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95C8260E-968F-44E8-A823-ABB4313119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86584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47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89" y="-1"/>
            <a:ext cx="11231745" cy="413142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A33D792-4539-8C27-2B1B-586DAECF7D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63" r="6" b="6"/>
          <a:stretch/>
        </p:blipFill>
        <p:spPr>
          <a:xfrm>
            <a:off x="838200" y="364143"/>
            <a:ext cx="3335789" cy="342646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9975046-950F-B5DC-46A2-3A2BE1FCEC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" b="266"/>
          <a:stretch/>
        </p:blipFill>
        <p:spPr>
          <a:xfrm>
            <a:off x="4466396" y="364142"/>
            <a:ext cx="3336953" cy="34264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EE06F62-DE63-B28D-1DFC-624E1094187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155" r="326"/>
          <a:stretch/>
        </p:blipFill>
        <p:spPr>
          <a:xfrm>
            <a:off x="8095756" y="364142"/>
            <a:ext cx="3336953" cy="3426462"/>
          </a:xfrm>
          <a:prstGeom prst="rect">
            <a:avLst/>
          </a:prstGeom>
        </p:spPr>
      </p:pic>
      <p:sp>
        <p:nvSpPr>
          <p:cNvPr id="66" name="Rectangle 49">
            <a:extLst>
              <a:ext uri="{FF2B5EF4-FFF2-40B4-BE49-F238E27FC236}">
                <a16:creationId xmlns:a16="http://schemas.microsoft.com/office/drawing/2014/main" id="{FE43805F-24A6-46A4-B19B-54F2834735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3837444" y="5460209"/>
            <a:ext cx="1790365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A39335-43AC-79E4-EF10-61135774EE6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62719" y="4495568"/>
            <a:ext cx="6586915" cy="190523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800" dirty="0"/>
              <a:t>Split data into training/testing data (test size = 0.25)</a:t>
            </a:r>
          </a:p>
          <a:p>
            <a:r>
              <a:rPr lang="en-US" sz="1800" dirty="0"/>
              <a:t>Use SMOTE (Synthetic Minority Oversampling Technique Model) for oversampling issues in the data</a:t>
            </a:r>
          </a:p>
          <a:p>
            <a:r>
              <a:rPr lang="en-US" sz="1800" dirty="0"/>
              <a:t>Created three different models</a:t>
            </a:r>
          </a:p>
          <a:p>
            <a:r>
              <a:rPr lang="en-US" sz="1800" dirty="0"/>
              <a:t>Chose Random Forest Classifier</a:t>
            </a:r>
          </a:p>
        </p:txBody>
      </p:sp>
    </p:spTree>
    <p:extLst>
      <p:ext uri="{BB962C8B-B14F-4D97-AF65-F5344CB8AC3E}">
        <p14:creationId xmlns:p14="http://schemas.microsoft.com/office/powerpoint/2010/main" val="12201323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B4D18-3302-43E6-6111-E15E396976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40" y="1138265"/>
            <a:ext cx="4544762" cy="140118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Results Explanation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C23E3B9-5ABF-58B3-E2B0-E9A5DAA900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1462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3FAE46-B0CD-51C0-CD30-1DFE3A02D2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1840" y="2551176"/>
            <a:ext cx="4544762" cy="3602935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400" dirty="0"/>
              <a:t>Precision: # true positives / total # positive predictions</a:t>
            </a:r>
          </a:p>
          <a:p>
            <a:r>
              <a:rPr lang="en-US" sz="1400" dirty="0"/>
              <a:t>Recall: # true positives / total # actual positive instances in database</a:t>
            </a:r>
          </a:p>
          <a:p>
            <a:r>
              <a:rPr lang="en-US" sz="1400" dirty="0"/>
              <a:t>F1-Score: Harmonic mean of precision and recall</a:t>
            </a:r>
          </a:p>
          <a:p>
            <a:r>
              <a:rPr lang="en-US" sz="1400" dirty="0"/>
              <a:t>Support: # occurrences of each class</a:t>
            </a:r>
          </a:p>
          <a:p>
            <a:r>
              <a:rPr lang="en-US" sz="1400" dirty="0"/>
              <a:t>Accuracy: # correct predictions / total # of predictions</a:t>
            </a:r>
          </a:p>
          <a:p>
            <a:r>
              <a:rPr lang="en-US" sz="1400" dirty="0"/>
              <a:t>Macro Avg: Unweighted avg of precision, recall, and F1-score across all classes</a:t>
            </a:r>
          </a:p>
          <a:p>
            <a:r>
              <a:rPr lang="en-US" sz="1400" dirty="0"/>
              <a:t>Weighted Avg: Avg of precision, recall, and F1-score across all classes, weighted by # of samples in each class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177F9AB-BA25-680B-7DDE-C8D4D3A642B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082748" y="2302959"/>
            <a:ext cx="5334160" cy="2253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83827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BFE9F9-4E45-5524-0C5B-62085B73AD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88308"/>
            <a:ext cx="7188989" cy="1021424"/>
          </a:xfrm>
        </p:spPr>
        <p:txBody>
          <a:bodyPr anchor="b"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Important Variables… 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1440584"/>
            <a:ext cx="8027189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7C2F6CE-0CF2-4DDD-85F5-96799A328F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4164811" y="6267491"/>
            <a:ext cx="8027189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7E979E05-CCD5-BBA2-6E40-F5D13B2BBBE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76751069"/>
              </p:ext>
            </p:extLst>
          </p:nvPr>
        </p:nvGraphicFramePr>
        <p:xfrm>
          <a:off x="1392238" y="2255931"/>
          <a:ext cx="9407531" cy="31607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2414">
                  <a:extLst>
                    <a:ext uri="{9D8B030D-6E8A-4147-A177-3AD203B41FA5}">
                      <a16:colId xmlns:a16="http://schemas.microsoft.com/office/drawing/2014/main" val="118895830"/>
                    </a:ext>
                  </a:extLst>
                </a:gridCol>
                <a:gridCol w="844395">
                  <a:extLst>
                    <a:ext uri="{9D8B030D-6E8A-4147-A177-3AD203B41FA5}">
                      <a16:colId xmlns:a16="http://schemas.microsoft.com/office/drawing/2014/main" val="1655288261"/>
                    </a:ext>
                  </a:extLst>
                </a:gridCol>
                <a:gridCol w="844395">
                  <a:extLst>
                    <a:ext uri="{9D8B030D-6E8A-4147-A177-3AD203B41FA5}">
                      <a16:colId xmlns:a16="http://schemas.microsoft.com/office/drawing/2014/main" val="711899450"/>
                    </a:ext>
                  </a:extLst>
                </a:gridCol>
                <a:gridCol w="881194">
                  <a:extLst>
                    <a:ext uri="{9D8B030D-6E8A-4147-A177-3AD203B41FA5}">
                      <a16:colId xmlns:a16="http://schemas.microsoft.com/office/drawing/2014/main" val="566990198"/>
                    </a:ext>
                  </a:extLst>
                </a:gridCol>
                <a:gridCol w="844395">
                  <a:extLst>
                    <a:ext uri="{9D8B030D-6E8A-4147-A177-3AD203B41FA5}">
                      <a16:colId xmlns:a16="http://schemas.microsoft.com/office/drawing/2014/main" val="3888044377"/>
                    </a:ext>
                  </a:extLst>
                </a:gridCol>
                <a:gridCol w="1939878">
                  <a:extLst>
                    <a:ext uri="{9D8B030D-6E8A-4147-A177-3AD203B41FA5}">
                      <a16:colId xmlns:a16="http://schemas.microsoft.com/office/drawing/2014/main" val="2027089777"/>
                    </a:ext>
                  </a:extLst>
                </a:gridCol>
                <a:gridCol w="1345430">
                  <a:extLst>
                    <a:ext uri="{9D8B030D-6E8A-4147-A177-3AD203B41FA5}">
                      <a16:colId xmlns:a16="http://schemas.microsoft.com/office/drawing/2014/main" val="935779160"/>
                    </a:ext>
                  </a:extLst>
                </a:gridCol>
                <a:gridCol w="1345430">
                  <a:extLst>
                    <a:ext uri="{9D8B030D-6E8A-4147-A177-3AD203B41FA5}">
                      <a16:colId xmlns:a16="http://schemas.microsoft.com/office/drawing/2014/main" val="899949260"/>
                    </a:ext>
                  </a:extLst>
                </a:gridCol>
              </a:tblGrid>
              <a:tr h="917486">
                <a:tc>
                  <a:txBody>
                    <a:bodyPr/>
                    <a:lstStyle/>
                    <a:p>
                      <a:r>
                        <a:rPr lang="en-US" sz="1300"/>
                        <a:t>Change Reason Status – Enriched</a:t>
                      </a:r>
                    </a:p>
                  </a:txBody>
                  <a:tcPr marL="69633" marR="69633" marT="34816" marB="34816"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Change Risk Level</a:t>
                      </a:r>
                    </a:p>
                  </a:txBody>
                  <a:tcPr marL="69633" marR="69633" marT="34816" marB="34816"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Change Class</a:t>
                      </a:r>
                    </a:p>
                  </a:txBody>
                  <a:tcPr marL="69633" marR="69633" marT="34816" marB="34816"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Change Urgency</a:t>
                      </a:r>
                    </a:p>
                  </a:txBody>
                  <a:tcPr marL="69633" marR="69633" marT="34816" marB="34816"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Change Priority</a:t>
                      </a:r>
                    </a:p>
                  </a:txBody>
                  <a:tcPr marL="69633" marR="69633" marT="34816" marB="34816"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Change Impact</a:t>
                      </a:r>
                    </a:p>
                  </a:txBody>
                  <a:tcPr marL="69633" marR="69633" marT="34816" marB="34816"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Change Operational Categorization Tier 1</a:t>
                      </a:r>
                    </a:p>
                  </a:txBody>
                  <a:tcPr marL="69633" marR="69633" marT="34816" marB="34816"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Change Operational Categorization Tier 3</a:t>
                      </a:r>
                    </a:p>
                  </a:txBody>
                  <a:tcPr marL="69633" marR="69633" marT="34816" marB="34816"/>
                </a:tc>
                <a:extLst>
                  <a:ext uri="{0D108BD9-81ED-4DB2-BD59-A6C34878D82A}">
                    <a16:rowId xmlns:a16="http://schemas.microsoft.com/office/drawing/2014/main" val="1536327441"/>
                  </a:ext>
                </a:extLst>
              </a:tr>
              <a:tr h="509864">
                <a:tc>
                  <a:txBody>
                    <a:bodyPr/>
                    <a:lstStyle/>
                    <a:p>
                      <a:r>
                        <a:rPr lang="en-US" sz="1300"/>
                        <a:t>Successful</a:t>
                      </a:r>
                    </a:p>
                  </a:txBody>
                  <a:tcPr marL="69633" marR="69633" marT="34816" marB="34816"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Risk Level 2</a:t>
                      </a:r>
                    </a:p>
                  </a:txBody>
                  <a:tcPr marL="69633" marR="69633" marT="34816" marB="34816"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Normal</a:t>
                      </a:r>
                    </a:p>
                  </a:txBody>
                  <a:tcPr marL="69633" marR="69633" marT="34816" marB="34816"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4-Low</a:t>
                      </a:r>
                    </a:p>
                  </a:txBody>
                  <a:tcPr marL="69633" marR="69633" marT="34816" marB="34816"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Low</a:t>
                      </a:r>
                    </a:p>
                  </a:txBody>
                  <a:tcPr marL="69633" marR="69633" marT="34816" marB="34816"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4-Minor/Localized</a:t>
                      </a:r>
                    </a:p>
                  </a:txBody>
                  <a:tcPr marL="69633" marR="69633" marT="34816" marB="34816"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Configure</a:t>
                      </a:r>
                    </a:p>
                  </a:txBody>
                  <a:tcPr marL="69633" marR="69633" marT="34816" marB="34816"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Device</a:t>
                      </a:r>
                    </a:p>
                  </a:txBody>
                  <a:tcPr marL="69633" marR="69633" marT="34816" marB="34816"/>
                </a:tc>
                <a:extLst>
                  <a:ext uri="{0D108BD9-81ED-4DB2-BD59-A6C34878D82A}">
                    <a16:rowId xmlns:a16="http://schemas.microsoft.com/office/drawing/2014/main" val="2374603704"/>
                  </a:ext>
                </a:extLst>
              </a:tr>
              <a:tr h="509864">
                <a:tc>
                  <a:txBody>
                    <a:bodyPr/>
                    <a:lstStyle/>
                    <a:p>
                      <a:r>
                        <a:rPr lang="en-US" sz="1300"/>
                        <a:t>Unsuccessful</a:t>
                      </a:r>
                    </a:p>
                  </a:txBody>
                  <a:tcPr marL="69633" marR="69633" marT="34816" marB="34816"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Risk Level 4</a:t>
                      </a:r>
                    </a:p>
                  </a:txBody>
                  <a:tcPr marL="69633" marR="69633" marT="34816" marB="34816"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Normal</a:t>
                      </a:r>
                    </a:p>
                  </a:txBody>
                  <a:tcPr marL="69633" marR="69633" marT="34816" marB="34816"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4-Low</a:t>
                      </a:r>
                    </a:p>
                  </a:txBody>
                  <a:tcPr marL="69633" marR="69633" marT="34816" marB="34816"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Low</a:t>
                      </a:r>
                    </a:p>
                  </a:txBody>
                  <a:tcPr marL="69633" marR="69633" marT="34816" marB="34816"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4-Minor/Localized</a:t>
                      </a:r>
                    </a:p>
                  </a:txBody>
                  <a:tcPr marL="69633" marR="69633" marT="34816" marB="34816"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Configure</a:t>
                      </a:r>
                    </a:p>
                  </a:txBody>
                  <a:tcPr marL="69633" marR="69633" marT="34816" marB="34816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Device</a:t>
                      </a:r>
                    </a:p>
                    <a:p>
                      <a:endParaRPr lang="en-US" sz="1300"/>
                    </a:p>
                  </a:txBody>
                  <a:tcPr marL="69633" marR="69633" marT="34816" marB="34816"/>
                </a:tc>
                <a:extLst>
                  <a:ext uri="{0D108BD9-81ED-4DB2-BD59-A6C34878D82A}">
                    <a16:rowId xmlns:a16="http://schemas.microsoft.com/office/drawing/2014/main" val="1280938577"/>
                  </a:ext>
                </a:extLst>
              </a:tr>
              <a:tr h="509864">
                <a:tc>
                  <a:txBody>
                    <a:bodyPr/>
                    <a:lstStyle/>
                    <a:p>
                      <a:r>
                        <a:rPr lang="en-US" sz="1300"/>
                        <a:t>Caused Incident</a:t>
                      </a:r>
                    </a:p>
                  </a:txBody>
                  <a:tcPr marL="69633" marR="69633" marT="34816" marB="34816"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Risk Level 4</a:t>
                      </a:r>
                    </a:p>
                  </a:txBody>
                  <a:tcPr marL="69633" marR="69633" marT="34816" marB="34816"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Normal</a:t>
                      </a:r>
                    </a:p>
                  </a:txBody>
                  <a:tcPr marL="69633" marR="69633" marT="34816" marB="34816"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4-Low</a:t>
                      </a:r>
                    </a:p>
                  </a:txBody>
                  <a:tcPr marL="69633" marR="69633" marT="34816" marB="34816"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Low</a:t>
                      </a:r>
                    </a:p>
                  </a:txBody>
                  <a:tcPr marL="69633" marR="69633" marT="34816" marB="34816"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1-Extensive/Widespread</a:t>
                      </a:r>
                    </a:p>
                  </a:txBody>
                  <a:tcPr marL="69633" marR="69633" marT="34816" marB="34816"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Upgrading</a:t>
                      </a:r>
                    </a:p>
                  </a:txBody>
                  <a:tcPr marL="69633" marR="69633" marT="34816" marB="34816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Device</a:t>
                      </a:r>
                    </a:p>
                    <a:p>
                      <a:endParaRPr lang="en-US" sz="1300"/>
                    </a:p>
                  </a:txBody>
                  <a:tcPr marL="69633" marR="69633" marT="34816" marB="34816"/>
                </a:tc>
                <a:extLst>
                  <a:ext uri="{0D108BD9-81ED-4DB2-BD59-A6C34878D82A}">
                    <a16:rowId xmlns:a16="http://schemas.microsoft.com/office/drawing/2014/main" val="2831350388"/>
                  </a:ext>
                </a:extLst>
              </a:tr>
              <a:tr h="713675">
                <a:tc>
                  <a:txBody>
                    <a:bodyPr/>
                    <a:lstStyle/>
                    <a:p>
                      <a:r>
                        <a:rPr lang="en-US" sz="1300"/>
                        <a:t>Caused Incident with Impact</a:t>
                      </a:r>
                    </a:p>
                  </a:txBody>
                  <a:tcPr marL="69633" marR="69633" marT="34816" marB="34816"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Risk Level 4</a:t>
                      </a:r>
                    </a:p>
                  </a:txBody>
                  <a:tcPr marL="69633" marR="69633" marT="34816" marB="34816"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Normal</a:t>
                      </a:r>
                    </a:p>
                  </a:txBody>
                  <a:tcPr marL="69633" marR="69633" marT="34816" marB="34816"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1-Critical</a:t>
                      </a:r>
                    </a:p>
                  </a:txBody>
                  <a:tcPr marL="69633" marR="69633" marT="34816" marB="34816"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Critical</a:t>
                      </a:r>
                    </a:p>
                  </a:txBody>
                  <a:tcPr marL="69633" marR="69633" marT="34816" marB="34816"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1-Extensive/Widespread</a:t>
                      </a:r>
                    </a:p>
                  </a:txBody>
                  <a:tcPr marL="69633" marR="69633" marT="34816" marB="34816"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Configure</a:t>
                      </a:r>
                    </a:p>
                  </a:txBody>
                  <a:tcPr marL="69633" marR="69633" marT="34816" marB="34816"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Hardware</a:t>
                      </a:r>
                    </a:p>
                  </a:txBody>
                  <a:tcPr marL="69633" marR="69633" marT="34816" marB="34816"/>
                </a:tc>
                <a:extLst>
                  <a:ext uri="{0D108BD9-81ED-4DB2-BD59-A6C34878D82A}">
                    <a16:rowId xmlns:a16="http://schemas.microsoft.com/office/drawing/2014/main" val="28998175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5696262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8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1D9FF3-9260-2EB6-33EE-30CE2B395F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8721"/>
            <a:ext cx="4707671" cy="1225650"/>
          </a:xfrm>
        </p:spPr>
        <p:txBody>
          <a:bodyPr anchor="b">
            <a:normAutofit/>
          </a:bodyPr>
          <a:lstStyle/>
          <a:p>
            <a:r>
              <a:rPr lang="en-US" sz="3800" dirty="0">
                <a:solidFill>
                  <a:schemeClr val="bg1"/>
                </a:solidFill>
              </a:rPr>
              <a:t>How to Improve the Model in the Future?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1873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31EA9D-9AEF-EDA2-ED47-E5D69B4B74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7769" y="1909192"/>
            <a:ext cx="4586513" cy="3647710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MORE DATA!!!</a:t>
            </a:r>
          </a:p>
          <a:p>
            <a:r>
              <a:rPr lang="en-US" sz="2400" dirty="0">
                <a:solidFill>
                  <a:schemeClr val="bg1"/>
                </a:solidFill>
              </a:rPr>
              <a:t>Additional information about issues that occur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Why issue occurred?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How issue happened?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More details on the network change itself.</a:t>
            </a:r>
          </a:p>
          <a:p>
            <a:r>
              <a:rPr lang="en-US" sz="2400" dirty="0">
                <a:solidFill>
                  <a:schemeClr val="bg1"/>
                </a:solidFill>
              </a:rPr>
              <a:t>Ensemble different models together for better results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4027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90456AF0-CFB9-03DC-9177-7EA30FC6C6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6216" y="1509458"/>
            <a:ext cx="5666547" cy="3839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50972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18" name="Rectangle 3096">
            <a:extLst>
              <a:ext uri="{FF2B5EF4-FFF2-40B4-BE49-F238E27FC236}">
                <a16:creationId xmlns:a16="http://schemas.microsoft.com/office/drawing/2014/main" id="{21A75659-5A6F-4F77-9679-678A00B9D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Cisco Announces Availability of New Cloud Platform for Linksys Smart Wi-Fi  Routers That Transforms and Powers the New 'Connected' Home">
            <a:extLst>
              <a:ext uri="{FF2B5EF4-FFF2-40B4-BE49-F238E27FC236}">
                <a16:creationId xmlns:a16="http://schemas.microsoft.com/office/drawing/2014/main" id="{2C463A61-D21E-50E6-63C6-526748D19462}"/>
              </a:ext>
            </a:extLst>
          </p:cNvPr>
          <p:cNvPicPr>
            <a:picLocks noGrp="1" noChangeAspect="1" noChangeArrowheads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61" t="7564" r="-1" b="1241"/>
          <a:stretch/>
        </p:blipFill>
        <p:spPr bwMode="auto">
          <a:xfrm>
            <a:off x="20" y="10"/>
            <a:ext cx="866849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19" name="Rectangle 3098">
            <a:extLst>
              <a:ext uri="{FF2B5EF4-FFF2-40B4-BE49-F238E27FC236}">
                <a16:creationId xmlns:a16="http://schemas.microsoft.com/office/drawing/2014/main" id="{E30A3A45-140E-431E-AED0-07EF836310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435399" y="0"/>
            <a:ext cx="9756601" cy="6858000"/>
          </a:xfrm>
          <a:prstGeom prst="rect">
            <a:avLst/>
          </a:prstGeom>
          <a:gradFill>
            <a:gsLst>
              <a:gs pos="53000">
                <a:schemeClr val="tx1"/>
              </a:gs>
              <a:gs pos="35000">
                <a:schemeClr val="tx1">
                  <a:alpha val="76000"/>
                </a:schemeClr>
              </a:gs>
              <a:gs pos="19000">
                <a:schemeClr val="tx1">
                  <a:alpha val="4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48DFF3-FF95-9463-E277-1124EF41E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5868" y="1161288"/>
            <a:ext cx="3438144" cy="112471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SPECIAL THANKS TO:</a:t>
            </a:r>
          </a:p>
        </p:txBody>
      </p:sp>
      <p:sp>
        <p:nvSpPr>
          <p:cNvPr id="3120" name="Rectangle 3100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687333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121" name="Rectangle 3102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53018" y="2443480"/>
            <a:ext cx="3218688" cy="9144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357E47-9A44-764F-D5F6-A30410C8A1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5868" y="2718054"/>
            <a:ext cx="3438906" cy="383885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Stephen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Lauren 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Joao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Eric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Connor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Shawn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Louis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Alvin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Anthony</a:t>
            </a:r>
            <a:endParaRPr lang="en-US" sz="2000" dirty="0">
              <a:solidFill>
                <a:schemeClr val="bg1"/>
              </a:solidFill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26203643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DBAAEC-E092-2E13-2D07-28CB826BCB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9234" y="2073715"/>
            <a:ext cx="6935759" cy="299304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THANK YOU FOR AN AWESOME SUMMER!!!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1BD432D-FAB3-4B5D-BF27-4DA7C75B32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6D6B450-4278-45B8-88C7-C061710E3C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2399233" y="1883640"/>
            <a:ext cx="693576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4234A4C-A256-4139-A5F4-27078F0D67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2399233" y="5066757"/>
            <a:ext cx="693576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9660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!!Rectangle">
            <a:extLst>
              <a:ext uri="{FF2B5EF4-FFF2-40B4-BE49-F238E27FC236}">
                <a16:creationId xmlns:a16="http://schemas.microsoft.com/office/drawing/2014/main" id="{7C432AFE-B3D2-4BFF-BF8F-96C27AFF1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4A4126-7B41-8BD4-E861-D533089DDA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507076-AC1D-68A3-AD0E-F17F0BA99C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9" y="941832"/>
            <a:ext cx="10506456" cy="2057400"/>
          </a:xfrm>
        </p:spPr>
        <p:txBody>
          <a:bodyPr anchor="b">
            <a:normAutofit/>
          </a:bodyPr>
          <a:lstStyle/>
          <a:p>
            <a:r>
              <a:rPr lang="en-US" sz="6600" b="1" dirty="0">
                <a:solidFill>
                  <a:schemeClr val="bg1"/>
                </a:solidFill>
              </a:rPr>
              <a:t>About Myself</a:t>
            </a:r>
          </a:p>
        </p:txBody>
      </p:sp>
      <p:sp>
        <p:nvSpPr>
          <p:cNvPr id="25" name="Rectangle 10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01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6" name="Rectangle 12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3241202"/>
            <a:ext cx="10506456" cy="18288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15" name="Content Placeholder 2">
            <a:extLst>
              <a:ext uri="{FF2B5EF4-FFF2-40B4-BE49-F238E27FC236}">
                <a16:creationId xmlns:a16="http://schemas.microsoft.com/office/drawing/2014/main" id="{9F6989A6-0190-8951-63F0-B12BB749FE9F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41248" y="3502152"/>
          <a:ext cx="10506456" cy="26700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0119305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D7CA5-BD43-5C14-CCDB-63E36EF59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5400" b="1" dirty="0"/>
              <a:t>Summer Intern Work Summary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3326D4B-B6C9-675D-71A2-04829A5EEEAE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8504324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000">
        <p15:prstTrans prst="drape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4" name="Rectangle 99">
            <a:extLst>
              <a:ext uri="{FF2B5EF4-FFF2-40B4-BE49-F238E27FC236}">
                <a16:creationId xmlns:a16="http://schemas.microsoft.com/office/drawing/2014/main" id="{73AD41DB-DF9F-49BC-85AE-6AB1840AD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5E6391-AEA2-F9E6-CE1D-B1C86332EE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669978"/>
            <a:ext cx="4391024" cy="11737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100">
                <a:solidFill>
                  <a:schemeClr val="bg1"/>
                </a:solidFill>
              </a:rPr>
              <a:t>Jira Automated Help Desk Password Reset Feature</a:t>
            </a:r>
          </a:p>
        </p:txBody>
      </p:sp>
      <p:pic>
        <p:nvPicPr>
          <p:cNvPr id="44" name="Content Placeholder 43">
            <a:extLst>
              <a:ext uri="{FF2B5EF4-FFF2-40B4-BE49-F238E27FC236}">
                <a16:creationId xmlns:a16="http://schemas.microsoft.com/office/drawing/2014/main" id="{330A3CD2-2C6E-6983-71D9-96FFCFB1284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b="33970"/>
          <a:stretch/>
        </p:blipFill>
        <p:spPr>
          <a:xfrm>
            <a:off x="20" y="-1"/>
            <a:ext cx="12191980" cy="3984912"/>
          </a:xfrm>
          <a:custGeom>
            <a:avLst/>
            <a:gdLst/>
            <a:ahLst/>
            <a:cxnLst/>
            <a:rect l="l" t="t" r="r" b="b"/>
            <a:pathLst>
              <a:path w="12192000" h="3984912">
                <a:moveTo>
                  <a:pt x="0" y="0"/>
                </a:moveTo>
                <a:lnTo>
                  <a:pt x="12192000" y="0"/>
                </a:lnTo>
                <a:lnTo>
                  <a:pt x="12192000" y="566059"/>
                </a:lnTo>
                <a:lnTo>
                  <a:pt x="12192000" y="794037"/>
                </a:lnTo>
                <a:lnTo>
                  <a:pt x="12192000" y="2336800"/>
                </a:lnTo>
                <a:lnTo>
                  <a:pt x="12192000" y="2631227"/>
                </a:lnTo>
                <a:lnTo>
                  <a:pt x="12192000" y="3908712"/>
                </a:lnTo>
                <a:lnTo>
                  <a:pt x="9439275" y="3984912"/>
                </a:lnTo>
                <a:lnTo>
                  <a:pt x="5572127" y="3737262"/>
                </a:lnTo>
                <a:lnTo>
                  <a:pt x="0" y="3908712"/>
                </a:lnTo>
                <a:lnTo>
                  <a:pt x="0" y="2631227"/>
                </a:lnTo>
                <a:lnTo>
                  <a:pt x="0" y="2336800"/>
                </a:lnTo>
                <a:lnTo>
                  <a:pt x="0" y="794037"/>
                </a:lnTo>
                <a:lnTo>
                  <a:pt x="0" y="566059"/>
                </a:lnTo>
                <a:close/>
              </a:path>
            </a:pathLst>
          </a:custGeom>
        </p:spPr>
      </p:pic>
      <p:grpSp>
        <p:nvGrpSpPr>
          <p:cNvPr id="135" name="Group 101">
            <a:extLst>
              <a:ext uri="{FF2B5EF4-FFF2-40B4-BE49-F238E27FC236}">
                <a16:creationId xmlns:a16="http://schemas.microsoft.com/office/drawing/2014/main" id="{A4AE1828-51FD-4AD7-BCF6-9AF5C696CE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528992"/>
            <a:ext cx="12192000" cy="757168"/>
            <a:chOff x="0" y="2959818"/>
            <a:chExt cx="12192000" cy="757168"/>
          </a:xfrm>
        </p:grpSpPr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8542C7CD-02BE-4ADE-8D2F-DFB759D71A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959818"/>
              <a:ext cx="12192000" cy="757168"/>
            </a:xfrm>
            <a:custGeom>
              <a:avLst/>
              <a:gdLst>
                <a:gd name="connsiteX0" fmla="*/ 0 w 12192000"/>
                <a:gd name="connsiteY0" fmla="*/ 0 h 757168"/>
                <a:gd name="connsiteX1" fmla="*/ 41653 w 12192000"/>
                <a:gd name="connsiteY1" fmla="*/ 6945 h 757168"/>
                <a:gd name="connsiteX2" fmla="*/ 81317 w 12192000"/>
                <a:gd name="connsiteY2" fmla="*/ 15509 h 757168"/>
                <a:gd name="connsiteX3" fmla="*/ 114150 w 12192000"/>
                <a:gd name="connsiteY3" fmla="*/ 28105 h 757168"/>
                <a:gd name="connsiteX4" fmla="*/ 214865 w 12192000"/>
                <a:gd name="connsiteY4" fmla="*/ 58374 h 757168"/>
                <a:gd name="connsiteX5" fmla="*/ 299237 w 12192000"/>
                <a:gd name="connsiteY5" fmla="*/ 63560 h 757168"/>
                <a:gd name="connsiteX6" fmla="*/ 415570 w 12192000"/>
                <a:gd name="connsiteY6" fmla="*/ 83774 h 757168"/>
                <a:gd name="connsiteX7" fmla="*/ 633210 w 12192000"/>
                <a:gd name="connsiteY7" fmla="*/ 109108 h 757168"/>
                <a:gd name="connsiteX8" fmla="*/ 677567 w 12192000"/>
                <a:gd name="connsiteY8" fmla="*/ 119446 h 757168"/>
                <a:gd name="connsiteX9" fmla="*/ 946429 w 12192000"/>
                <a:gd name="connsiteY9" fmla="*/ 171502 h 757168"/>
                <a:gd name="connsiteX10" fmla="*/ 1163367 w 12192000"/>
                <a:gd name="connsiteY10" fmla="*/ 182106 h 757168"/>
                <a:gd name="connsiteX11" fmla="*/ 1180337 w 12192000"/>
                <a:gd name="connsiteY11" fmla="*/ 181279 h 757168"/>
                <a:gd name="connsiteX12" fmla="*/ 1263939 w 12192000"/>
                <a:gd name="connsiteY12" fmla="*/ 173070 h 757168"/>
                <a:gd name="connsiteX13" fmla="*/ 1392213 w 12192000"/>
                <a:gd name="connsiteY13" fmla="*/ 183225 h 757168"/>
                <a:gd name="connsiteX14" fmla="*/ 1479752 w 12192000"/>
                <a:gd name="connsiteY14" fmla="*/ 205174 h 757168"/>
                <a:gd name="connsiteX15" fmla="*/ 1589813 w 12192000"/>
                <a:gd name="connsiteY15" fmla="*/ 211706 h 757168"/>
                <a:gd name="connsiteX16" fmla="*/ 1716264 w 12192000"/>
                <a:gd name="connsiteY16" fmla="*/ 207459 h 757168"/>
                <a:gd name="connsiteX17" fmla="*/ 1772900 w 12192000"/>
                <a:gd name="connsiteY17" fmla="*/ 208137 h 757168"/>
                <a:gd name="connsiteX18" fmla="*/ 1929319 w 12192000"/>
                <a:gd name="connsiteY18" fmla="*/ 193822 h 757168"/>
                <a:gd name="connsiteX19" fmla="*/ 2021514 w 12192000"/>
                <a:gd name="connsiteY19" fmla="*/ 204186 h 757168"/>
                <a:gd name="connsiteX20" fmla="*/ 2111753 w 12192000"/>
                <a:gd name="connsiteY20" fmla="*/ 223797 h 757168"/>
                <a:gd name="connsiteX21" fmla="*/ 2169356 w 12192000"/>
                <a:gd name="connsiteY21" fmla="*/ 241125 h 757168"/>
                <a:gd name="connsiteX22" fmla="*/ 2286638 w 12192000"/>
                <a:gd name="connsiteY22" fmla="*/ 257382 h 757168"/>
                <a:gd name="connsiteX23" fmla="*/ 2308368 w 12192000"/>
                <a:gd name="connsiteY23" fmla="*/ 256995 h 757168"/>
                <a:gd name="connsiteX24" fmla="*/ 2660621 w 12192000"/>
                <a:gd name="connsiteY24" fmla="*/ 262863 h 757168"/>
                <a:gd name="connsiteX25" fmla="*/ 2801134 w 12192000"/>
                <a:gd name="connsiteY25" fmla="*/ 250006 h 757168"/>
                <a:gd name="connsiteX26" fmla="*/ 2830994 w 12192000"/>
                <a:gd name="connsiteY26" fmla="*/ 249091 h 757168"/>
                <a:gd name="connsiteX27" fmla="*/ 3129084 w 12192000"/>
                <a:gd name="connsiteY27" fmla="*/ 242009 h 757168"/>
                <a:gd name="connsiteX28" fmla="*/ 3162162 w 12192000"/>
                <a:gd name="connsiteY28" fmla="*/ 242789 h 757168"/>
                <a:gd name="connsiteX29" fmla="*/ 3254072 w 12192000"/>
                <a:gd name="connsiteY29" fmla="*/ 251612 h 757168"/>
                <a:gd name="connsiteX30" fmla="*/ 3473491 w 12192000"/>
                <a:gd name="connsiteY30" fmla="*/ 221903 h 757168"/>
                <a:gd name="connsiteX31" fmla="*/ 3691860 w 12192000"/>
                <a:gd name="connsiteY31" fmla="*/ 219228 h 757168"/>
                <a:gd name="connsiteX32" fmla="*/ 3811494 w 12192000"/>
                <a:gd name="connsiteY32" fmla="*/ 225691 h 757168"/>
                <a:gd name="connsiteX33" fmla="*/ 3897533 w 12192000"/>
                <a:gd name="connsiteY33" fmla="*/ 220087 h 757168"/>
                <a:gd name="connsiteX34" fmla="*/ 4109430 w 12192000"/>
                <a:gd name="connsiteY34" fmla="*/ 200477 h 757168"/>
                <a:gd name="connsiteX35" fmla="*/ 4208772 w 12192000"/>
                <a:gd name="connsiteY35" fmla="*/ 200914 h 757168"/>
                <a:gd name="connsiteX36" fmla="*/ 4314641 w 12192000"/>
                <a:gd name="connsiteY36" fmla="*/ 196159 h 757168"/>
                <a:gd name="connsiteX37" fmla="*/ 4577622 w 12192000"/>
                <a:gd name="connsiteY37" fmla="*/ 163774 h 757168"/>
                <a:gd name="connsiteX38" fmla="*/ 4790345 w 12192000"/>
                <a:gd name="connsiteY38" fmla="*/ 177592 h 757168"/>
                <a:gd name="connsiteX39" fmla="*/ 4926164 w 12192000"/>
                <a:gd name="connsiteY39" fmla="*/ 184139 h 757168"/>
                <a:gd name="connsiteX40" fmla="*/ 5088812 w 12192000"/>
                <a:gd name="connsiteY40" fmla="*/ 177401 h 757168"/>
                <a:gd name="connsiteX41" fmla="*/ 5222466 w 12192000"/>
                <a:gd name="connsiteY41" fmla="*/ 162082 h 757168"/>
                <a:gd name="connsiteX42" fmla="*/ 5406528 w 12192000"/>
                <a:gd name="connsiteY42" fmla="*/ 153987 h 757168"/>
                <a:gd name="connsiteX43" fmla="*/ 5590716 w 12192000"/>
                <a:gd name="connsiteY43" fmla="*/ 129490 h 757168"/>
                <a:gd name="connsiteX44" fmla="*/ 5719429 w 12192000"/>
                <a:gd name="connsiteY44" fmla="*/ 110099 h 757168"/>
                <a:gd name="connsiteX45" fmla="*/ 5897895 w 12192000"/>
                <a:gd name="connsiteY45" fmla="*/ 96368 h 757168"/>
                <a:gd name="connsiteX46" fmla="*/ 6169957 w 12192000"/>
                <a:gd name="connsiteY46" fmla="*/ 94411 h 757168"/>
                <a:gd name="connsiteX47" fmla="*/ 6294827 w 12192000"/>
                <a:gd name="connsiteY47" fmla="*/ 99236 h 757168"/>
                <a:gd name="connsiteX48" fmla="*/ 6494261 w 12192000"/>
                <a:gd name="connsiteY48" fmla="*/ 71724 h 757168"/>
                <a:gd name="connsiteX49" fmla="*/ 6579627 w 12192000"/>
                <a:gd name="connsiteY49" fmla="*/ 57883 h 757168"/>
                <a:gd name="connsiteX50" fmla="*/ 6654800 w 12192000"/>
                <a:gd name="connsiteY50" fmla="*/ 77086 h 757168"/>
                <a:gd name="connsiteX51" fmla="*/ 6703059 w 12192000"/>
                <a:gd name="connsiteY51" fmla="*/ 97166 h 757168"/>
                <a:gd name="connsiteX52" fmla="*/ 6859445 w 12192000"/>
                <a:gd name="connsiteY52" fmla="*/ 90481 h 757168"/>
                <a:gd name="connsiteX53" fmla="*/ 7025414 w 12192000"/>
                <a:gd name="connsiteY53" fmla="*/ 83536 h 757168"/>
                <a:gd name="connsiteX54" fmla="*/ 7144137 w 12192000"/>
                <a:gd name="connsiteY54" fmla="*/ 79264 h 757168"/>
                <a:gd name="connsiteX55" fmla="*/ 7291235 w 12192000"/>
                <a:gd name="connsiteY55" fmla="*/ 95367 h 757168"/>
                <a:gd name="connsiteX56" fmla="*/ 7407395 w 12192000"/>
                <a:gd name="connsiteY56" fmla="*/ 104888 h 757168"/>
                <a:gd name="connsiteX57" fmla="*/ 7500837 w 12192000"/>
                <a:gd name="connsiteY57" fmla="*/ 119515 h 757168"/>
                <a:gd name="connsiteX58" fmla="*/ 7533567 w 12192000"/>
                <a:gd name="connsiteY58" fmla="*/ 126955 h 757168"/>
                <a:gd name="connsiteX59" fmla="*/ 7792910 w 12192000"/>
                <a:gd name="connsiteY59" fmla="*/ 185188 h 757168"/>
                <a:gd name="connsiteX60" fmla="*/ 8070699 w 12192000"/>
                <a:gd name="connsiteY60" fmla="*/ 235423 h 757168"/>
                <a:gd name="connsiteX61" fmla="*/ 8253177 w 12192000"/>
                <a:gd name="connsiteY61" fmla="*/ 222473 h 757168"/>
                <a:gd name="connsiteX62" fmla="*/ 8320683 w 12192000"/>
                <a:gd name="connsiteY62" fmla="*/ 226393 h 757168"/>
                <a:gd name="connsiteX63" fmla="*/ 8631438 w 12192000"/>
                <a:gd name="connsiteY63" fmla="*/ 237528 h 757168"/>
                <a:gd name="connsiteX64" fmla="*/ 8686410 w 12192000"/>
                <a:gd name="connsiteY64" fmla="*/ 234877 h 757168"/>
                <a:gd name="connsiteX65" fmla="*/ 8980658 w 12192000"/>
                <a:gd name="connsiteY65" fmla="*/ 273001 h 757168"/>
                <a:gd name="connsiteX66" fmla="*/ 9087625 w 12192000"/>
                <a:gd name="connsiteY66" fmla="*/ 282423 h 757168"/>
                <a:gd name="connsiteX67" fmla="*/ 9186017 w 12192000"/>
                <a:gd name="connsiteY67" fmla="*/ 293875 h 757168"/>
                <a:gd name="connsiteX68" fmla="*/ 9323931 w 12192000"/>
                <a:gd name="connsiteY68" fmla="*/ 302628 h 757168"/>
                <a:gd name="connsiteX69" fmla="*/ 9467213 w 12192000"/>
                <a:gd name="connsiteY69" fmla="*/ 307275 h 757168"/>
                <a:gd name="connsiteX70" fmla="*/ 9626826 w 12192000"/>
                <a:gd name="connsiteY70" fmla="*/ 316213 h 757168"/>
                <a:gd name="connsiteX71" fmla="*/ 9689696 w 12192000"/>
                <a:gd name="connsiteY71" fmla="*/ 324467 h 757168"/>
                <a:gd name="connsiteX72" fmla="*/ 9860526 w 12192000"/>
                <a:gd name="connsiteY72" fmla="*/ 329986 h 757168"/>
                <a:gd name="connsiteX73" fmla="*/ 9949775 w 12192000"/>
                <a:gd name="connsiteY73" fmla="*/ 340386 h 757168"/>
                <a:gd name="connsiteX74" fmla="*/ 10097252 w 12192000"/>
                <a:gd name="connsiteY74" fmla="*/ 349262 h 757168"/>
                <a:gd name="connsiteX75" fmla="*/ 10145261 w 12192000"/>
                <a:gd name="connsiteY75" fmla="*/ 353113 h 757168"/>
                <a:gd name="connsiteX76" fmla="*/ 10188159 w 12192000"/>
                <a:gd name="connsiteY76" fmla="*/ 356124 h 757168"/>
                <a:gd name="connsiteX77" fmla="*/ 10336144 w 12192000"/>
                <a:gd name="connsiteY77" fmla="*/ 348235 h 757168"/>
                <a:gd name="connsiteX78" fmla="*/ 10466847 w 12192000"/>
                <a:gd name="connsiteY78" fmla="*/ 354131 h 757168"/>
                <a:gd name="connsiteX79" fmla="*/ 10696514 w 12192000"/>
                <a:gd name="connsiteY79" fmla="*/ 353575 h 757168"/>
                <a:gd name="connsiteX80" fmla="*/ 10746932 w 12192000"/>
                <a:gd name="connsiteY80" fmla="*/ 360606 h 757168"/>
                <a:gd name="connsiteX81" fmla="*/ 10905388 w 12192000"/>
                <a:gd name="connsiteY81" fmla="*/ 370627 h 757168"/>
                <a:gd name="connsiteX82" fmla="*/ 10995602 w 12192000"/>
                <a:gd name="connsiteY82" fmla="*/ 376691 h 757168"/>
                <a:gd name="connsiteX83" fmla="*/ 11107647 w 12192000"/>
                <a:gd name="connsiteY83" fmla="*/ 373405 h 757168"/>
                <a:gd name="connsiteX84" fmla="*/ 11302440 w 12192000"/>
                <a:gd name="connsiteY84" fmla="*/ 364156 h 757168"/>
                <a:gd name="connsiteX85" fmla="*/ 11353613 w 12192000"/>
                <a:gd name="connsiteY85" fmla="*/ 363785 h 757168"/>
                <a:gd name="connsiteX86" fmla="*/ 11447323 w 12192000"/>
                <a:gd name="connsiteY86" fmla="*/ 359346 h 757168"/>
                <a:gd name="connsiteX87" fmla="*/ 11464292 w 12192000"/>
                <a:gd name="connsiteY87" fmla="*/ 358519 h 757168"/>
                <a:gd name="connsiteX88" fmla="*/ 11607560 w 12192000"/>
                <a:gd name="connsiteY88" fmla="*/ 342370 h 757168"/>
                <a:gd name="connsiteX89" fmla="*/ 11681426 w 12192000"/>
                <a:gd name="connsiteY89" fmla="*/ 344335 h 757168"/>
                <a:gd name="connsiteX90" fmla="*/ 11893565 w 12192000"/>
                <a:gd name="connsiteY90" fmla="*/ 355261 h 757168"/>
                <a:gd name="connsiteX91" fmla="*/ 11983290 w 12192000"/>
                <a:gd name="connsiteY91" fmla="*/ 363588 h 757168"/>
                <a:gd name="connsiteX92" fmla="*/ 12192000 w 12192000"/>
                <a:gd name="connsiteY92" fmla="*/ 388018 h 757168"/>
                <a:gd name="connsiteX93" fmla="*/ 12192000 w 12192000"/>
                <a:gd name="connsiteY93" fmla="*/ 577115 h 757168"/>
                <a:gd name="connsiteX94" fmla="*/ 12157329 w 12192000"/>
                <a:gd name="connsiteY94" fmla="*/ 588862 h 757168"/>
                <a:gd name="connsiteX95" fmla="*/ 12066948 w 12192000"/>
                <a:gd name="connsiteY95" fmla="*/ 586034 h 757168"/>
                <a:gd name="connsiteX96" fmla="*/ 11911344 w 12192000"/>
                <a:gd name="connsiteY96" fmla="*/ 521599 h 757168"/>
                <a:gd name="connsiteX97" fmla="*/ 11847823 w 12192000"/>
                <a:gd name="connsiteY97" fmla="*/ 511785 h 757168"/>
                <a:gd name="connsiteX98" fmla="*/ 11737547 w 12192000"/>
                <a:gd name="connsiteY98" fmla="*/ 502380 h 757168"/>
                <a:gd name="connsiteX99" fmla="*/ 11636052 w 12192000"/>
                <a:gd name="connsiteY99" fmla="*/ 514993 h 757168"/>
                <a:gd name="connsiteX100" fmla="*/ 11394706 w 12192000"/>
                <a:gd name="connsiteY100" fmla="*/ 590867 h 757168"/>
                <a:gd name="connsiteX101" fmla="*/ 11354978 w 12192000"/>
                <a:gd name="connsiteY101" fmla="*/ 597561 h 757168"/>
                <a:gd name="connsiteX102" fmla="*/ 11285306 w 12192000"/>
                <a:gd name="connsiteY102" fmla="*/ 599825 h 757168"/>
                <a:gd name="connsiteX103" fmla="*/ 11008528 w 12192000"/>
                <a:gd name="connsiteY103" fmla="*/ 656670 h 757168"/>
                <a:gd name="connsiteX104" fmla="*/ 10948735 w 12192000"/>
                <a:gd name="connsiteY104" fmla="*/ 652964 h 757168"/>
                <a:gd name="connsiteX105" fmla="*/ 10850698 w 12192000"/>
                <a:gd name="connsiteY105" fmla="*/ 641721 h 757168"/>
                <a:gd name="connsiteX106" fmla="*/ 10744026 w 12192000"/>
                <a:gd name="connsiteY106" fmla="*/ 647769 h 757168"/>
                <a:gd name="connsiteX107" fmla="*/ 10666160 w 12192000"/>
                <a:gd name="connsiteY107" fmla="*/ 651891 h 757168"/>
                <a:gd name="connsiteX108" fmla="*/ 10450521 w 12192000"/>
                <a:gd name="connsiteY108" fmla="*/ 616552 h 757168"/>
                <a:gd name="connsiteX109" fmla="*/ 10271192 w 12192000"/>
                <a:gd name="connsiteY109" fmla="*/ 583498 h 757168"/>
                <a:gd name="connsiteX110" fmla="*/ 10246067 w 12192000"/>
                <a:gd name="connsiteY110" fmla="*/ 585423 h 757168"/>
                <a:gd name="connsiteX111" fmla="*/ 10005027 w 12192000"/>
                <a:gd name="connsiteY111" fmla="*/ 592252 h 757168"/>
                <a:gd name="connsiteX112" fmla="*/ 9898681 w 12192000"/>
                <a:gd name="connsiteY112" fmla="*/ 613195 h 757168"/>
                <a:gd name="connsiteX113" fmla="*/ 9753225 w 12192000"/>
                <a:gd name="connsiteY113" fmla="*/ 629038 h 757168"/>
                <a:gd name="connsiteX114" fmla="*/ 9591376 w 12192000"/>
                <a:gd name="connsiteY114" fmla="*/ 648601 h 757168"/>
                <a:gd name="connsiteX115" fmla="*/ 9472860 w 12192000"/>
                <a:gd name="connsiteY115" fmla="*/ 655936 h 757168"/>
                <a:gd name="connsiteX116" fmla="*/ 9299788 w 12192000"/>
                <a:gd name="connsiteY116" fmla="*/ 636945 h 757168"/>
                <a:gd name="connsiteX117" fmla="*/ 9264605 w 12192000"/>
                <a:gd name="connsiteY117" fmla="*/ 627087 h 757168"/>
                <a:gd name="connsiteX118" fmla="*/ 8926435 w 12192000"/>
                <a:gd name="connsiteY118" fmla="*/ 549269 h 757168"/>
                <a:gd name="connsiteX119" fmla="*/ 8698934 w 12192000"/>
                <a:gd name="connsiteY119" fmla="*/ 536583 h 757168"/>
                <a:gd name="connsiteX120" fmla="*/ 8622862 w 12192000"/>
                <a:gd name="connsiteY120" fmla="*/ 541563 h 757168"/>
                <a:gd name="connsiteX121" fmla="*/ 8482784 w 12192000"/>
                <a:gd name="connsiteY121" fmla="*/ 574094 h 757168"/>
                <a:gd name="connsiteX122" fmla="*/ 8421565 w 12192000"/>
                <a:gd name="connsiteY122" fmla="*/ 576610 h 757168"/>
                <a:gd name="connsiteX123" fmla="*/ 8313469 w 12192000"/>
                <a:gd name="connsiteY123" fmla="*/ 574762 h 757168"/>
                <a:gd name="connsiteX124" fmla="*/ 8079520 w 12192000"/>
                <a:gd name="connsiteY124" fmla="*/ 558685 h 757168"/>
                <a:gd name="connsiteX125" fmla="*/ 7773327 w 12192000"/>
                <a:gd name="connsiteY125" fmla="*/ 558854 h 757168"/>
                <a:gd name="connsiteX126" fmla="*/ 7652477 w 12192000"/>
                <a:gd name="connsiteY126" fmla="*/ 547561 h 757168"/>
                <a:gd name="connsiteX127" fmla="*/ 7522274 w 12192000"/>
                <a:gd name="connsiteY127" fmla="*/ 532150 h 757168"/>
                <a:gd name="connsiteX128" fmla="*/ 7484080 w 12192000"/>
                <a:gd name="connsiteY128" fmla="*/ 530532 h 757168"/>
                <a:gd name="connsiteX129" fmla="*/ 7282277 w 12192000"/>
                <a:gd name="connsiteY129" fmla="*/ 540177 h 757168"/>
                <a:gd name="connsiteX130" fmla="*/ 7235690 w 12192000"/>
                <a:gd name="connsiteY130" fmla="*/ 551282 h 757168"/>
                <a:gd name="connsiteX131" fmla="*/ 7116339 w 12192000"/>
                <a:gd name="connsiteY131" fmla="*/ 539494 h 757168"/>
                <a:gd name="connsiteX132" fmla="*/ 7011067 w 12192000"/>
                <a:gd name="connsiteY132" fmla="*/ 511848 h 757168"/>
                <a:gd name="connsiteX133" fmla="*/ 6403234 w 12192000"/>
                <a:gd name="connsiteY133" fmla="*/ 432296 h 757168"/>
                <a:gd name="connsiteX134" fmla="*/ 6036273 w 12192000"/>
                <a:gd name="connsiteY134" fmla="*/ 412301 h 757168"/>
                <a:gd name="connsiteX135" fmla="*/ 5780467 w 12192000"/>
                <a:gd name="connsiteY135" fmla="*/ 377910 h 757168"/>
                <a:gd name="connsiteX136" fmla="*/ 5739051 w 12192000"/>
                <a:gd name="connsiteY136" fmla="*/ 353609 h 757168"/>
                <a:gd name="connsiteX137" fmla="*/ 5583566 w 12192000"/>
                <a:gd name="connsiteY137" fmla="*/ 321995 h 757168"/>
                <a:gd name="connsiteX138" fmla="*/ 5432030 w 12192000"/>
                <a:gd name="connsiteY138" fmla="*/ 362512 h 757168"/>
                <a:gd name="connsiteX139" fmla="*/ 5241398 w 12192000"/>
                <a:gd name="connsiteY139" fmla="*/ 425781 h 757168"/>
                <a:gd name="connsiteX140" fmla="*/ 5139710 w 12192000"/>
                <a:gd name="connsiteY140" fmla="*/ 421022 h 757168"/>
                <a:gd name="connsiteX141" fmla="*/ 4929402 w 12192000"/>
                <a:gd name="connsiteY141" fmla="*/ 424310 h 757168"/>
                <a:gd name="connsiteX142" fmla="*/ 4782793 w 12192000"/>
                <a:gd name="connsiteY142" fmla="*/ 441046 h 757168"/>
                <a:gd name="connsiteX143" fmla="*/ 4577594 w 12192000"/>
                <a:gd name="connsiteY143" fmla="*/ 459290 h 757168"/>
                <a:gd name="connsiteX144" fmla="*/ 4500826 w 12192000"/>
                <a:gd name="connsiteY144" fmla="*/ 470529 h 757168"/>
                <a:gd name="connsiteX145" fmla="*/ 4317973 w 12192000"/>
                <a:gd name="connsiteY145" fmla="*/ 483649 h 757168"/>
                <a:gd name="connsiteX146" fmla="*/ 4166722 w 12192000"/>
                <a:gd name="connsiteY146" fmla="*/ 490602 h 757168"/>
                <a:gd name="connsiteX147" fmla="*/ 4042814 w 12192000"/>
                <a:gd name="connsiteY147" fmla="*/ 530660 h 757168"/>
                <a:gd name="connsiteX148" fmla="*/ 4002653 w 12192000"/>
                <a:gd name="connsiteY148" fmla="*/ 552594 h 757168"/>
                <a:gd name="connsiteX149" fmla="*/ 3969549 w 12192000"/>
                <a:gd name="connsiteY149" fmla="*/ 566312 h 757168"/>
                <a:gd name="connsiteX150" fmla="*/ 3821685 w 12192000"/>
                <a:gd name="connsiteY150" fmla="*/ 649183 h 757168"/>
                <a:gd name="connsiteX151" fmla="*/ 3805138 w 12192000"/>
                <a:gd name="connsiteY151" fmla="*/ 655947 h 757168"/>
                <a:gd name="connsiteX152" fmla="*/ 3609177 w 12192000"/>
                <a:gd name="connsiteY152" fmla="*/ 687459 h 757168"/>
                <a:gd name="connsiteX153" fmla="*/ 3539727 w 12192000"/>
                <a:gd name="connsiteY153" fmla="*/ 706521 h 757168"/>
                <a:gd name="connsiteX154" fmla="*/ 3396572 w 12192000"/>
                <a:gd name="connsiteY154" fmla="*/ 755681 h 757168"/>
                <a:gd name="connsiteX155" fmla="*/ 3341054 w 12192000"/>
                <a:gd name="connsiteY155" fmla="*/ 754679 h 757168"/>
                <a:gd name="connsiteX156" fmla="*/ 3138775 w 12192000"/>
                <a:gd name="connsiteY156" fmla="*/ 710120 h 757168"/>
                <a:gd name="connsiteX157" fmla="*/ 3037283 w 12192000"/>
                <a:gd name="connsiteY157" fmla="*/ 666453 h 757168"/>
                <a:gd name="connsiteX158" fmla="*/ 3002117 w 12192000"/>
                <a:gd name="connsiteY158" fmla="*/ 649347 h 757168"/>
                <a:gd name="connsiteX159" fmla="*/ 2747294 w 12192000"/>
                <a:gd name="connsiteY159" fmla="*/ 652400 h 757168"/>
                <a:gd name="connsiteX160" fmla="*/ 2676273 w 12192000"/>
                <a:gd name="connsiteY160" fmla="*/ 652304 h 757168"/>
                <a:gd name="connsiteX161" fmla="*/ 2432360 w 12192000"/>
                <a:gd name="connsiteY161" fmla="*/ 657836 h 757168"/>
                <a:gd name="connsiteX162" fmla="*/ 2382311 w 12192000"/>
                <a:gd name="connsiteY162" fmla="*/ 650824 h 757168"/>
                <a:gd name="connsiteX163" fmla="*/ 2055134 w 12192000"/>
                <a:gd name="connsiteY163" fmla="*/ 630053 h 757168"/>
                <a:gd name="connsiteX164" fmla="*/ 2031829 w 12192000"/>
                <a:gd name="connsiteY164" fmla="*/ 639324 h 757168"/>
                <a:gd name="connsiteX165" fmla="*/ 1912764 w 12192000"/>
                <a:gd name="connsiteY165" fmla="*/ 664183 h 757168"/>
                <a:gd name="connsiteX166" fmla="*/ 1755637 w 12192000"/>
                <a:gd name="connsiteY166" fmla="*/ 663960 h 757168"/>
                <a:gd name="connsiteX167" fmla="*/ 1727159 w 12192000"/>
                <a:gd name="connsiteY167" fmla="*/ 659605 h 757168"/>
                <a:gd name="connsiteX168" fmla="*/ 1622470 w 12192000"/>
                <a:gd name="connsiteY168" fmla="*/ 634850 h 757168"/>
                <a:gd name="connsiteX169" fmla="*/ 1385955 w 12192000"/>
                <a:gd name="connsiteY169" fmla="*/ 604522 h 757168"/>
                <a:gd name="connsiteX170" fmla="*/ 1340055 w 12192000"/>
                <a:gd name="connsiteY170" fmla="*/ 595629 h 757168"/>
                <a:gd name="connsiteX171" fmla="*/ 1257271 w 12192000"/>
                <a:gd name="connsiteY171" fmla="*/ 581180 h 757168"/>
                <a:gd name="connsiteX172" fmla="*/ 1031914 w 12192000"/>
                <a:gd name="connsiteY172" fmla="*/ 562692 h 757168"/>
                <a:gd name="connsiteX173" fmla="*/ 922031 w 12192000"/>
                <a:gd name="connsiteY173" fmla="*/ 566853 h 757168"/>
                <a:gd name="connsiteX174" fmla="*/ 873250 w 12192000"/>
                <a:gd name="connsiteY174" fmla="*/ 563724 h 757168"/>
                <a:gd name="connsiteX175" fmla="*/ 711627 w 12192000"/>
                <a:gd name="connsiteY175" fmla="*/ 529880 h 757168"/>
                <a:gd name="connsiteX176" fmla="*/ 311112 w 12192000"/>
                <a:gd name="connsiteY176" fmla="*/ 525106 h 757168"/>
                <a:gd name="connsiteX177" fmla="*/ 184145 w 12192000"/>
                <a:gd name="connsiteY177" fmla="*/ 532188 h 757168"/>
                <a:gd name="connsiteX178" fmla="*/ 116886 w 12192000"/>
                <a:gd name="connsiteY178" fmla="*/ 530572 h 757168"/>
                <a:gd name="connsiteX179" fmla="*/ 23941 w 12192000"/>
                <a:gd name="connsiteY179" fmla="*/ 506433 h 757168"/>
                <a:gd name="connsiteX180" fmla="*/ 0 w 12192000"/>
                <a:gd name="connsiteY180" fmla="*/ 502149 h 75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</a:cxnLst>
              <a:rect l="l" t="t" r="r" b="b"/>
              <a:pathLst>
                <a:path w="12192000" h="757168">
                  <a:moveTo>
                    <a:pt x="0" y="0"/>
                  </a:moveTo>
                  <a:lnTo>
                    <a:pt x="41653" y="6945"/>
                  </a:lnTo>
                  <a:cubicBezTo>
                    <a:pt x="55151" y="9178"/>
                    <a:pt x="68996" y="11810"/>
                    <a:pt x="81317" y="15509"/>
                  </a:cubicBezTo>
                  <a:cubicBezTo>
                    <a:pt x="92911" y="18978"/>
                    <a:pt x="102562" y="24446"/>
                    <a:pt x="114150" y="28105"/>
                  </a:cubicBezTo>
                  <a:cubicBezTo>
                    <a:pt x="145644" y="37958"/>
                    <a:pt x="177914" y="47281"/>
                    <a:pt x="214865" y="58374"/>
                  </a:cubicBezTo>
                  <a:cubicBezTo>
                    <a:pt x="236680" y="42349"/>
                    <a:pt x="264438" y="53534"/>
                    <a:pt x="299237" y="63560"/>
                  </a:cubicBezTo>
                  <a:cubicBezTo>
                    <a:pt x="334763" y="73816"/>
                    <a:pt x="376093" y="78654"/>
                    <a:pt x="415570" y="83774"/>
                  </a:cubicBezTo>
                  <a:cubicBezTo>
                    <a:pt x="487949" y="93100"/>
                    <a:pt x="560804" y="100354"/>
                    <a:pt x="633210" y="109108"/>
                  </a:cubicBezTo>
                  <a:cubicBezTo>
                    <a:pt x="648566" y="111058"/>
                    <a:pt x="666073" y="114072"/>
                    <a:pt x="677567" y="119446"/>
                  </a:cubicBezTo>
                  <a:cubicBezTo>
                    <a:pt x="756262" y="155621"/>
                    <a:pt x="853422" y="169678"/>
                    <a:pt x="946429" y="171502"/>
                  </a:cubicBezTo>
                  <a:cubicBezTo>
                    <a:pt x="1019582" y="173044"/>
                    <a:pt x="1091239" y="175083"/>
                    <a:pt x="1163367" y="182106"/>
                  </a:cubicBezTo>
                  <a:cubicBezTo>
                    <a:pt x="1168863" y="182586"/>
                    <a:pt x="1176224" y="182589"/>
                    <a:pt x="1180337" y="181279"/>
                  </a:cubicBezTo>
                  <a:cubicBezTo>
                    <a:pt x="1205822" y="172503"/>
                    <a:pt x="1231920" y="173109"/>
                    <a:pt x="1263939" y="173070"/>
                  </a:cubicBezTo>
                  <a:cubicBezTo>
                    <a:pt x="1309211" y="172961"/>
                    <a:pt x="1350592" y="176848"/>
                    <a:pt x="1392213" y="183225"/>
                  </a:cubicBezTo>
                  <a:cubicBezTo>
                    <a:pt x="1422516" y="187866"/>
                    <a:pt x="1453010" y="195759"/>
                    <a:pt x="1479752" y="205174"/>
                  </a:cubicBezTo>
                  <a:cubicBezTo>
                    <a:pt x="1516962" y="218381"/>
                    <a:pt x="1553071" y="224660"/>
                    <a:pt x="1589813" y="211706"/>
                  </a:cubicBezTo>
                  <a:cubicBezTo>
                    <a:pt x="1629541" y="197953"/>
                    <a:pt x="1673292" y="205778"/>
                    <a:pt x="1716264" y="207459"/>
                  </a:cubicBezTo>
                  <a:cubicBezTo>
                    <a:pt x="1734988" y="208248"/>
                    <a:pt x="1754789" y="209668"/>
                    <a:pt x="1772900" y="208137"/>
                  </a:cubicBezTo>
                  <a:cubicBezTo>
                    <a:pt x="1825381" y="203828"/>
                    <a:pt x="1876222" y="195808"/>
                    <a:pt x="1929319" y="193822"/>
                  </a:cubicBezTo>
                  <a:cubicBezTo>
                    <a:pt x="1958819" y="192698"/>
                    <a:pt x="1991232" y="199166"/>
                    <a:pt x="2021514" y="204186"/>
                  </a:cubicBezTo>
                  <a:cubicBezTo>
                    <a:pt x="2052154" y="209417"/>
                    <a:pt x="2082323" y="216530"/>
                    <a:pt x="2111753" y="223797"/>
                  </a:cubicBezTo>
                  <a:cubicBezTo>
                    <a:pt x="2131736" y="228659"/>
                    <a:pt x="2153567" y="233429"/>
                    <a:pt x="2169356" y="241125"/>
                  </a:cubicBezTo>
                  <a:cubicBezTo>
                    <a:pt x="2205243" y="258649"/>
                    <a:pt x="2242901" y="263295"/>
                    <a:pt x="2286638" y="257382"/>
                  </a:cubicBezTo>
                  <a:cubicBezTo>
                    <a:pt x="2293313" y="256396"/>
                    <a:pt x="2301018" y="256799"/>
                    <a:pt x="2308368" y="256995"/>
                  </a:cubicBezTo>
                  <a:cubicBezTo>
                    <a:pt x="2426026" y="259155"/>
                    <a:pt x="2543593" y="262834"/>
                    <a:pt x="2660621" y="262863"/>
                  </a:cubicBezTo>
                  <a:cubicBezTo>
                    <a:pt x="2708088" y="262871"/>
                    <a:pt x="2754165" y="254412"/>
                    <a:pt x="2801134" y="250006"/>
                  </a:cubicBezTo>
                  <a:cubicBezTo>
                    <a:pt x="2810748" y="249174"/>
                    <a:pt x="2821504" y="247638"/>
                    <a:pt x="2830994" y="249091"/>
                  </a:cubicBezTo>
                  <a:cubicBezTo>
                    <a:pt x="2934354" y="264045"/>
                    <a:pt x="3032340" y="255254"/>
                    <a:pt x="3129084" y="242009"/>
                  </a:cubicBezTo>
                  <a:cubicBezTo>
                    <a:pt x="3139090" y="240625"/>
                    <a:pt x="3151170" y="241831"/>
                    <a:pt x="3162162" y="242789"/>
                  </a:cubicBezTo>
                  <a:cubicBezTo>
                    <a:pt x="3192925" y="245736"/>
                    <a:pt x="3225969" y="254145"/>
                    <a:pt x="3254072" y="251612"/>
                  </a:cubicBezTo>
                  <a:cubicBezTo>
                    <a:pt x="3328782" y="244461"/>
                    <a:pt x="3402881" y="234992"/>
                    <a:pt x="3473491" y="221903"/>
                  </a:cubicBezTo>
                  <a:cubicBezTo>
                    <a:pt x="3545212" y="208683"/>
                    <a:pt x="3611651" y="197856"/>
                    <a:pt x="3691860" y="219228"/>
                  </a:cubicBezTo>
                  <a:cubicBezTo>
                    <a:pt x="3725977" y="228268"/>
                    <a:pt x="3771754" y="225515"/>
                    <a:pt x="3811494" y="225691"/>
                  </a:cubicBezTo>
                  <a:cubicBezTo>
                    <a:pt x="3840564" y="225687"/>
                    <a:pt x="3868906" y="218586"/>
                    <a:pt x="3897533" y="220087"/>
                  </a:cubicBezTo>
                  <a:cubicBezTo>
                    <a:pt x="3973874" y="224087"/>
                    <a:pt x="4042293" y="217563"/>
                    <a:pt x="4109430" y="200477"/>
                  </a:cubicBezTo>
                  <a:cubicBezTo>
                    <a:pt x="4135544" y="193834"/>
                    <a:pt x="4175268" y="201258"/>
                    <a:pt x="4208772" y="200914"/>
                  </a:cubicBezTo>
                  <a:cubicBezTo>
                    <a:pt x="4244136" y="200288"/>
                    <a:pt x="4280583" y="199908"/>
                    <a:pt x="4314641" y="196159"/>
                  </a:cubicBezTo>
                  <a:cubicBezTo>
                    <a:pt x="4402743" y="186278"/>
                    <a:pt x="4489848" y="174436"/>
                    <a:pt x="4577622" y="163774"/>
                  </a:cubicBezTo>
                  <a:cubicBezTo>
                    <a:pt x="4649843" y="154967"/>
                    <a:pt x="4719794" y="168553"/>
                    <a:pt x="4790345" y="177592"/>
                  </a:cubicBezTo>
                  <a:cubicBezTo>
                    <a:pt x="4834576" y="183345"/>
                    <a:pt x="4875614" y="193701"/>
                    <a:pt x="4926164" y="184139"/>
                  </a:cubicBezTo>
                  <a:cubicBezTo>
                    <a:pt x="4974485" y="175032"/>
                    <a:pt x="5034899" y="180870"/>
                    <a:pt x="5088812" y="177401"/>
                  </a:cubicBezTo>
                  <a:cubicBezTo>
                    <a:pt x="5134238" y="174439"/>
                    <a:pt x="5178353" y="168165"/>
                    <a:pt x="5222466" y="162082"/>
                  </a:cubicBezTo>
                  <a:cubicBezTo>
                    <a:pt x="5282519" y="153783"/>
                    <a:pt x="5341864" y="144876"/>
                    <a:pt x="5406528" y="153987"/>
                  </a:cubicBezTo>
                  <a:cubicBezTo>
                    <a:pt x="5479960" y="164323"/>
                    <a:pt x="5531876" y="142624"/>
                    <a:pt x="5590716" y="129490"/>
                  </a:cubicBezTo>
                  <a:cubicBezTo>
                    <a:pt x="5631296" y="120553"/>
                    <a:pt x="5675395" y="114659"/>
                    <a:pt x="5719429" y="110099"/>
                  </a:cubicBezTo>
                  <a:cubicBezTo>
                    <a:pt x="5778247" y="104215"/>
                    <a:pt x="5838715" y="102042"/>
                    <a:pt x="5897895" y="96368"/>
                  </a:cubicBezTo>
                  <a:cubicBezTo>
                    <a:pt x="5987399" y="87895"/>
                    <a:pt x="6077855" y="82333"/>
                    <a:pt x="6169957" y="94411"/>
                  </a:cubicBezTo>
                  <a:cubicBezTo>
                    <a:pt x="6212360" y="99875"/>
                    <a:pt x="6252010" y="101763"/>
                    <a:pt x="6294827" y="99236"/>
                  </a:cubicBezTo>
                  <a:cubicBezTo>
                    <a:pt x="6364965" y="95091"/>
                    <a:pt x="6436581" y="97891"/>
                    <a:pt x="6494261" y="71724"/>
                  </a:cubicBezTo>
                  <a:cubicBezTo>
                    <a:pt x="6514615" y="62488"/>
                    <a:pt x="6550354" y="61691"/>
                    <a:pt x="6579627" y="57883"/>
                  </a:cubicBezTo>
                  <a:cubicBezTo>
                    <a:pt x="6613354" y="53353"/>
                    <a:pt x="6637770" y="57878"/>
                    <a:pt x="6654800" y="77086"/>
                  </a:cubicBezTo>
                  <a:cubicBezTo>
                    <a:pt x="6662444" y="85688"/>
                    <a:pt x="6685147" y="94892"/>
                    <a:pt x="6703059" y="97166"/>
                  </a:cubicBezTo>
                  <a:cubicBezTo>
                    <a:pt x="6756799" y="103989"/>
                    <a:pt x="6806654" y="100687"/>
                    <a:pt x="6859445" y="90481"/>
                  </a:cubicBezTo>
                  <a:cubicBezTo>
                    <a:pt x="6908894" y="80861"/>
                    <a:pt x="6969747" y="85387"/>
                    <a:pt x="7025414" y="83536"/>
                  </a:cubicBezTo>
                  <a:cubicBezTo>
                    <a:pt x="7064862" y="82168"/>
                    <a:pt x="7104501" y="77186"/>
                    <a:pt x="7144137" y="79264"/>
                  </a:cubicBezTo>
                  <a:cubicBezTo>
                    <a:pt x="7193316" y="81841"/>
                    <a:pt x="7241809" y="90488"/>
                    <a:pt x="7291235" y="95367"/>
                  </a:cubicBezTo>
                  <a:cubicBezTo>
                    <a:pt x="7329668" y="99288"/>
                    <a:pt x="7368978" y="100585"/>
                    <a:pt x="7407395" y="104888"/>
                  </a:cubicBezTo>
                  <a:cubicBezTo>
                    <a:pt x="7438868" y="108256"/>
                    <a:pt x="7469832" y="114265"/>
                    <a:pt x="7500837" y="119515"/>
                  </a:cubicBezTo>
                  <a:cubicBezTo>
                    <a:pt x="7512146" y="121444"/>
                    <a:pt x="7523255" y="127178"/>
                    <a:pt x="7533567" y="126955"/>
                  </a:cubicBezTo>
                  <a:cubicBezTo>
                    <a:pt x="7636025" y="124121"/>
                    <a:pt x="7707510" y="164497"/>
                    <a:pt x="7792910" y="185188"/>
                  </a:cubicBezTo>
                  <a:cubicBezTo>
                    <a:pt x="7882663" y="207063"/>
                    <a:pt x="7969001" y="237914"/>
                    <a:pt x="8070699" y="235423"/>
                  </a:cubicBezTo>
                  <a:cubicBezTo>
                    <a:pt x="8132239" y="233879"/>
                    <a:pt x="8191903" y="225939"/>
                    <a:pt x="8253177" y="222473"/>
                  </a:cubicBezTo>
                  <a:cubicBezTo>
                    <a:pt x="8274949" y="221324"/>
                    <a:pt x="8299150" y="222976"/>
                    <a:pt x="8320683" y="226393"/>
                  </a:cubicBezTo>
                  <a:cubicBezTo>
                    <a:pt x="8424731" y="242340"/>
                    <a:pt x="8527777" y="249266"/>
                    <a:pt x="8631438" y="237528"/>
                  </a:cubicBezTo>
                  <a:cubicBezTo>
                    <a:pt x="8649201" y="235596"/>
                    <a:pt x="8668058" y="233915"/>
                    <a:pt x="8686410" y="234877"/>
                  </a:cubicBezTo>
                  <a:cubicBezTo>
                    <a:pt x="8786966" y="240146"/>
                    <a:pt x="8885480" y="249315"/>
                    <a:pt x="8980658" y="273001"/>
                  </a:cubicBezTo>
                  <a:cubicBezTo>
                    <a:pt x="9012626" y="280972"/>
                    <a:pt x="9052108" y="279035"/>
                    <a:pt x="9087625" y="282423"/>
                  </a:cubicBezTo>
                  <a:cubicBezTo>
                    <a:pt x="9120583" y="285484"/>
                    <a:pt x="9154319" y="287825"/>
                    <a:pt x="9186017" y="293875"/>
                  </a:cubicBezTo>
                  <a:cubicBezTo>
                    <a:pt x="9232288" y="302785"/>
                    <a:pt x="9275554" y="305815"/>
                    <a:pt x="9323931" y="302628"/>
                  </a:cubicBezTo>
                  <a:cubicBezTo>
                    <a:pt x="9370084" y="299705"/>
                    <a:pt x="9419491" y="304964"/>
                    <a:pt x="9467213" y="307275"/>
                  </a:cubicBezTo>
                  <a:cubicBezTo>
                    <a:pt x="9520438" y="309874"/>
                    <a:pt x="9573661" y="312473"/>
                    <a:pt x="9626826" y="316213"/>
                  </a:cubicBezTo>
                  <a:cubicBezTo>
                    <a:pt x="9648094" y="317708"/>
                    <a:pt x="9671915" y="326588"/>
                    <a:pt x="9689696" y="324467"/>
                  </a:cubicBezTo>
                  <a:cubicBezTo>
                    <a:pt x="9747117" y="317175"/>
                    <a:pt x="9803355" y="332523"/>
                    <a:pt x="9860526" y="329986"/>
                  </a:cubicBezTo>
                  <a:cubicBezTo>
                    <a:pt x="9888572" y="328594"/>
                    <a:pt x="9919723" y="338048"/>
                    <a:pt x="9949775" y="340386"/>
                  </a:cubicBezTo>
                  <a:cubicBezTo>
                    <a:pt x="9998886" y="344296"/>
                    <a:pt x="10048092" y="346302"/>
                    <a:pt x="10097252" y="349262"/>
                  </a:cubicBezTo>
                  <a:cubicBezTo>
                    <a:pt x="10113390" y="350297"/>
                    <a:pt x="10129133" y="351886"/>
                    <a:pt x="10145261" y="353113"/>
                  </a:cubicBezTo>
                  <a:cubicBezTo>
                    <a:pt x="10159555" y="354243"/>
                    <a:pt x="10174512" y="356743"/>
                    <a:pt x="10188159" y="356124"/>
                  </a:cubicBezTo>
                  <a:cubicBezTo>
                    <a:pt x="10237589" y="353944"/>
                    <a:pt x="10286441" y="348682"/>
                    <a:pt x="10336144" y="348235"/>
                  </a:cubicBezTo>
                  <a:cubicBezTo>
                    <a:pt x="10379222" y="347822"/>
                    <a:pt x="10423443" y="353764"/>
                    <a:pt x="10466847" y="354131"/>
                  </a:cubicBezTo>
                  <a:cubicBezTo>
                    <a:pt x="10543353" y="354898"/>
                    <a:pt x="10619988" y="353190"/>
                    <a:pt x="10696514" y="353575"/>
                  </a:cubicBezTo>
                  <a:cubicBezTo>
                    <a:pt x="10713071" y="353680"/>
                    <a:pt x="10730069" y="359342"/>
                    <a:pt x="10746932" y="360606"/>
                  </a:cubicBezTo>
                  <a:cubicBezTo>
                    <a:pt x="10799731" y="364326"/>
                    <a:pt x="10852569" y="367289"/>
                    <a:pt x="10905388" y="370627"/>
                  </a:cubicBezTo>
                  <a:cubicBezTo>
                    <a:pt x="10935470" y="372396"/>
                    <a:pt x="10965963" y="373421"/>
                    <a:pt x="10995602" y="376691"/>
                  </a:cubicBezTo>
                  <a:cubicBezTo>
                    <a:pt x="11034750" y="381032"/>
                    <a:pt x="11070168" y="386324"/>
                    <a:pt x="11107647" y="373405"/>
                  </a:cubicBezTo>
                  <a:cubicBezTo>
                    <a:pt x="11165372" y="353347"/>
                    <a:pt x="11236837" y="366060"/>
                    <a:pt x="11302440" y="364156"/>
                  </a:cubicBezTo>
                  <a:cubicBezTo>
                    <a:pt x="11319394" y="363708"/>
                    <a:pt x="11336655" y="364422"/>
                    <a:pt x="11353613" y="363785"/>
                  </a:cubicBezTo>
                  <a:cubicBezTo>
                    <a:pt x="11384961" y="362566"/>
                    <a:pt x="11415955" y="360947"/>
                    <a:pt x="11447323" y="359346"/>
                  </a:cubicBezTo>
                  <a:cubicBezTo>
                    <a:pt x="11452855" y="359066"/>
                    <a:pt x="11459104" y="359200"/>
                    <a:pt x="11464292" y="358519"/>
                  </a:cubicBezTo>
                  <a:cubicBezTo>
                    <a:pt x="11512058" y="353010"/>
                    <a:pt x="11559143" y="346321"/>
                    <a:pt x="11607560" y="342370"/>
                  </a:cubicBezTo>
                  <a:cubicBezTo>
                    <a:pt x="11631218" y="340368"/>
                    <a:pt x="11657295" y="341352"/>
                    <a:pt x="11681426" y="344335"/>
                  </a:cubicBezTo>
                  <a:cubicBezTo>
                    <a:pt x="11751997" y="352993"/>
                    <a:pt x="11821986" y="358760"/>
                    <a:pt x="11893565" y="355261"/>
                  </a:cubicBezTo>
                  <a:cubicBezTo>
                    <a:pt x="11921973" y="353889"/>
                    <a:pt x="11953288" y="360300"/>
                    <a:pt x="11983290" y="363588"/>
                  </a:cubicBezTo>
                  <a:lnTo>
                    <a:pt x="12192000" y="388018"/>
                  </a:lnTo>
                  <a:lnTo>
                    <a:pt x="12192000" y="577115"/>
                  </a:lnTo>
                  <a:lnTo>
                    <a:pt x="12157329" y="588862"/>
                  </a:lnTo>
                  <a:cubicBezTo>
                    <a:pt x="12118393" y="608572"/>
                    <a:pt x="12109715" y="605637"/>
                    <a:pt x="12066948" y="586034"/>
                  </a:cubicBezTo>
                  <a:cubicBezTo>
                    <a:pt x="12016991" y="563193"/>
                    <a:pt x="11965119" y="541779"/>
                    <a:pt x="11911344" y="521599"/>
                  </a:cubicBezTo>
                  <a:cubicBezTo>
                    <a:pt x="11894383" y="515178"/>
                    <a:pt x="11869417" y="514060"/>
                    <a:pt x="11847823" y="511785"/>
                  </a:cubicBezTo>
                  <a:cubicBezTo>
                    <a:pt x="11811233" y="507768"/>
                    <a:pt x="11773630" y="501982"/>
                    <a:pt x="11737547" y="502380"/>
                  </a:cubicBezTo>
                  <a:cubicBezTo>
                    <a:pt x="11702930" y="502855"/>
                    <a:pt x="11668388" y="508866"/>
                    <a:pt x="11636052" y="514993"/>
                  </a:cubicBezTo>
                  <a:cubicBezTo>
                    <a:pt x="11545722" y="532199"/>
                    <a:pt x="11462455" y="555118"/>
                    <a:pt x="11394706" y="590867"/>
                  </a:cubicBezTo>
                  <a:cubicBezTo>
                    <a:pt x="11385999" y="595562"/>
                    <a:pt x="11369016" y="596581"/>
                    <a:pt x="11354978" y="597561"/>
                  </a:cubicBezTo>
                  <a:cubicBezTo>
                    <a:pt x="11332076" y="599224"/>
                    <a:pt x="11308448" y="600655"/>
                    <a:pt x="11285306" y="599825"/>
                  </a:cubicBezTo>
                  <a:cubicBezTo>
                    <a:pt x="11172906" y="595841"/>
                    <a:pt x="11083430" y="617861"/>
                    <a:pt x="11008528" y="656670"/>
                  </a:cubicBezTo>
                  <a:cubicBezTo>
                    <a:pt x="10986971" y="667750"/>
                    <a:pt x="10970753" y="668236"/>
                    <a:pt x="10948735" y="652964"/>
                  </a:cubicBezTo>
                  <a:cubicBezTo>
                    <a:pt x="10923173" y="635218"/>
                    <a:pt x="10885031" y="639705"/>
                    <a:pt x="10850698" y="641721"/>
                  </a:cubicBezTo>
                  <a:cubicBezTo>
                    <a:pt x="10815269" y="643680"/>
                    <a:pt x="10779458" y="645811"/>
                    <a:pt x="10744026" y="647769"/>
                  </a:cubicBezTo>
                  <a:cubicBezTo>
                    <a:pt x="10717832" y="649066"/>
                    <a:pt x="10692021" y="650003"/>
                    <a:pt x="10666160" y="651891"/>
                  </a:cubicBezTo>
                  <a:cubicBezTo>
                    <a:pt x="10585627" y="657783"/>
                    <a:pt x="10513854" y="650969"/>
                    <a:pt x="10450521" y="616552"/>
                  </a:cubicBezTo>
                  <a:cubicBezTo>
                    <a:pt x="10402221" y="590175"/>
                    <a:pt x="10339099" y="579806"/>
                    <a:pt x="10271192" y="583498"/>
                  </a:cubicBezTo>
                  <a:cubicBezTo>
                    <a:pt x="10262701" y="584006"/>
                    <a:pt x="10251859" y="587254"/>
                    <a:pt x="10246067" y="585423"/>
                  </a:cubicBezTo>
                  <a:cubicBezTo>
                    <a:pt x="10158786" y="558528"/>
                    <a:pt x="10086634" y="594049"/>
                    <a:pt x="10005027" y="592252"/>
                  </a:cubicBezTo>
                  <a:cubicBezTo>
                    <a:pt x="9969004" y="591507"/>
                    <a:pt x="9931565" y="603664"/>
                    <a:pt x="9898681" y="613195"/>
                  </a:cubicBezTo>
                  <a:cubicBezTo>
                    <a:pt x="9853463" y="626281"/>
                    <a:pt x="9813049" y="639042"/>
                    <a:pt x="9753225" y="629038"/>
                  </a:cubicBezTo>
                  <a:cubicBezTo>
                    <a:pt x="9693404" y="618845"/>
                    <a:pt x="9637675" y="628898"/>
                    <a:pt x="9591376" y="648601"/>
                  </a:cubicBezTo>
                  <a:cubicBezTo>
                    <a:pt x="9556001" y="663537"/>
                    <a:pt x="9518120" y="663077"/>
                    <a:pt x="9472860" y="655936"/>
                  </a:cubicBezTo>
                  <a:cubicBezTo>
                    <a:pt x="9416283" y="647056"/>
                    <a:pt x="9357217" y="643578"/>
                    <a:pt x="9299788" y="636945"/>
                  </a:cubicBezTo>
                  <a:cubicBezTo>
                    <a:pt x="9287347" y="635531"/>
                    <a:pt x="9271710" y="632039"/>
                    <a:pt x="9264605" y="627087"/>
                  </a:cubicBezTo>
                  <a:cubicBezTo>
                    <a:pt x="9177661" y="565680"/>
                    <a:pt x="9051076" y="558473"/>
                    <a:pt x="8926435" y="549269"/>
                  </a:cubicBezTo>
                  <a:cubicBezTo>
                    <a:pt x="8850925" y="543595"/>
                    <a:pt x="8774954" y="539613"/>
                    <a:pt x="8698934" y="536583"/>
                  </a:cubicBezTo>
                  <a:cubicBezTo>
                    <a:pt x="8673232" y="535428"/>
                    <a:pt x="8645916" y="537050"/>
                    <a:pt x="8622862" y="541563"/>
                  </a:cubicBezTo>
                  <a:cubicBezTo>
                    <a:pt x="8574890" y="551069"/>
                    <a:pt x="8530403" y="564380"/>
                    <a:pt x="8482784" y="574094"/>
                  </a:cubicBezTo>
                  <a:cubicBezTo>
                    <a:pt x="8464923" y="577929"/>
                    <a:pt x="8442157" y="576927"/>
                    <a:pt x="8421565" y="576610"/>
                  </a:cubicBezTo>
                  <a:cubicBezTo>
                    <a:pt x="8385152" y="576229"/>
                    <a:pt x="8345023" y="569546"/>
                    <a:pt x="8313469" y="574762"/>
                  </a:cubicBezTo>
                  <a:cubicBezTo>
                    <a:pt x="8231431" y="588203"/>
                    <a:pt x="8155671" y="580227"/>
                    <a:pt x="8079520" y="558685"/>
                  </a:cubicBezTo>
                  <a:cubicBezTo>
                    <a:pt x="7972906" y="528487"/>
                    <a:pt x="7870782" y="525043"/>
                    <a:pt x="7773327" y="558854"/>
                  </a:cubicBezTo>
                  <a:cubicBezTo>
                    <a:pt x="7729470" y="574107"/>
                    <a:pt x="7688069" y="563543"/>
                    <a:pt x="7652477" y="547561"/>
                  </a:cubicBezTo>
                  <a:cubicBezTo>
                    <a:pt x="7611494" y="529005"/>
                    <a:pt x="7570974" y="522685"/>
                    <a:pt x="7522274" y="532150"/>
                  </a:cubicBezTo>
                  <a:cubicBezTo>
                    <a:pt x="7511488" y="534257"/>
                    <a:pt x="7496511" y="532136"/>
                    <a:pt x="7484080" y="530532"/>
                  </a:cubicBezTo>
                  <a:cubicBezTo>
                    <a:pt x="7413133" y="522044"/>
                    <a:pt x="7341987" y="510303"/>
                    <a:pt x="7282277" y="540177"/>
                  </a:cubicBezTo>
                  <a:cubicBezTo>
                    <a:pt x="7270558" y="546051"/>
                    <a:pt x="7251336" y="547713"/>
                    <a:pt x="7235690" y="551282"/>
                  </a:cubicBezTo>
                  <a:cubicBezTo>
                    <a:pt x="7170161" y="565782"/>
                    <a:pt x="7172820" y="564203"/>
                    <a:pt x="7116339" y="539494"/>
                  </a:cubicBezTo>
                  <a:cubicBezTo>
                    <a:pt x="7086841" y="526502"/>
                    <a:pt x="7045980" y="512724"/>
                    <a:pt x="7011067" y="511848"/>
                  </a:cubicBezTo>
                  <a:cubicBezTo>
                    <a:pt x="6800473" y="506533"/>
                    <a:pt x="6601893" y="468653"/>
                    <a:pt x="6403234" y="432296"/>
                  </a:cubicBezTo>
                  <a:cubicBezTo>
                    <a:pt x="6280760" y="409851"/>
                    <a:pt x="6160432" y="402592"/>
                    <a:pt x="6036273" y="412301"/>
                  </a:cubicBezTo>
                  <a:cubicBezTo>
                    <a:pt x="5946471" y="419425"/>
                    <a:pt x="5863077" y="395593"/>
                    <a:pt x="5780467" y="377910"/>
                  </a:cubicBezTo>
                  <a:cubicBezTo>
                    <a:pt x="5763357" y="374343"/>
                    <a:pt x="5747757" y="363033"/>
                    <a:pt x="5739051" y="353609"/>
                  </a:cubicBezTo>
                  <a:cubicBezTo>
                    <a:pt x="5707675" y="320294"/>
                    <a:pt x="5653252" y="312483"/>
                    <a:pt x="5583566" y="321995"/>
                  </a:cubicBezTo>
                  <a:cubicBezTo>
                    <a:pt x="5528347" y="329404"/>
                    <a:pt x="5477716" y="340486"/>
                    <a:pt x="5432030" y="362512"/>
                  </a:cubicBezTo>
                  <a:cubicBezTo>
                    <a:pt x="5378421" y="388318"/>
                    <a:pt x="5322767" y="418026"/>
                    <a:pt x="5241398" y="425781"/>
                  </a:cubicBezTo>
                  <a:cubicBezTo>
                    <a:pt x="5206262" y="429089"/>
                    <a:pt x="5176131" y="428273"/>
                    <a:pt x="5139710" y="421022"/>
                  </a:cubicBezTo>
                  <a:cubicBezTo>
                    <a:pt x="5069048" y="407018"/>
                    <a:pt x="4997864" y="396037"/>
                    <a:pt x="4929402" y="424310"/>
                  </a:cubicBezTo>
                  <a:cubicBezTo>
                    <a:pt x="4891785" y="439890"/>
                    <a:pt x="4841650" y="448519"/>
                    <a:pt x="4782793" y="441046"/>
                  </a:cubicBezTo>
                  <a:cubicBezTo>
                    <a:pt x="4709316" y="431663"/>
                    <a:pt x="4641426" y="442031"/>
                    <a:pt x="4577594" y="459290"/>
                  </a:cubicBezTo>
                  <a:cubicBezTo>
                    <a:pt x="4554816" y="465538"/>
                    <a:pt x="4527069" y="468279"/>
                    <a:pt x="4500826" y="470529"/>
                  </a:cubicBezTo>
                  <a:cubicBezTo>
                    <a:pt x="4440199" y="475746"/>
                    <a:pt x="4379252" y="479993"/>
                    <a:pt x="4317973" y="483649"/>
                  </a:cubicBezTo>
                  <a:cubicBezTo>
                    <a:pt x="4267762" y="486741"/>
                    <a:pt x="4217264" y="488292"/>
                    <a:pt x="4166722" y="490602"/>
                  </a:cubicBezTo>
                  <a:cubicBezTo>
                    <a:pt x="4111394" y="493045"/>
                    <a:pt x="4067073" y="503124"/>
                    <a:pt x="4042814" y="530660"/>
                  </a:cubicBezTo>
                  <a:cubicBezTo>
                    <a:pt x="4034996" y="539407"/>
                    <a:pt x="4017001" y="545715"/>
                    <a:pt x="4002653" y="552594"/>
                  </a:cubicBezTo>
                  <a:cubicBezTo>
                    <a:pt x="3992459" y="557592"/>
                    <a:pt x="3979023" y="561086"/>
                    <a:pt x="3969549" y="566312"/>
                  </a:cubicBezTo>
                  <a:cubicBezTo>
                    <a:pt x="3919896" y="593854"/>
                    <a:pt x="3870968" y="621622"/>
                    <a:pt x="3821685" y="649183"/>
                  </a:cubicBezTo>
                  <a:cubicBezTo>
                    <a:pt x="3816761" y="651788"/>
                    <a:pt x="3811445" y="654943"/>
                    <a:pt x="3805138" y="655947"/>
                  </a:cubicBezTo>
                  <a:cubicBezTo>
                    <a:pt x="3739817" y="666451"/>
                    <a:pt x="3673801" y="676154"/>
                    <a:pt x="3609177" y="687459"/>
                  </a:cubicBezTo>
                  <a:cubicBezTo>
                    <a:pt x="3584288" y="691878"/>
                    <a:pt x="3558597" y="697589"/>
                    <a:pt x="3539727" y="706521"/>
                  </a:cubicBezTo>
                  <a:cubicBezTo>
                    <a:pt x="3496714" y="726780"/>
                    <a:pt x="3457268" y="749132"/>
                    <a:pt x="3396572" y="755681"/>
                  </a:cubicBezTo>
                  <a:cubicBezTo>
                    <a:pt x="3378807" y="757611"/>
                    <a:pt x="3357809" y="758036"/>
                    <a:pt x="3341054" y="754679"/>
                  </a:cubicBezTo>
                  <a:cubicBezTo>
                    <a:pt x="3272962" y="740809"/>
                    <a:pt x="3206471" y="724541"/>
                    <a:pt x="3138775" y="710120"/>
                  </a:cubicBezTo>
                  <a:cubicBezTo>
                    <a:pt x="3095820" y="701191"/>
                    <a:pt x="3056969" y="691141"/>
                    <a:pt x="3037283" y="666453"/>
                  </a:cubicBezTo>
                  <a:cubicBezTo>
                    <a:pt x="3031764" y="659487"/>
                    <a:pt x="3015626" y="651391"/>
                    <a:pt x="3002117" y="649347"/>
                  </a:cubicBezTo>
                  <a:cubicBezTo>
                    <a:pt x="2915220" y="636209"/>
                    <a:pt x="2829194" y="627503"/>
                    <a:pt x="2747294" y="652400"/>
                  </a:cubicBezTo>
                  <a:cubicBezTo>
                    <a:pt x="2730084" y="657794"/>
                    <a:pt x="2698519" y="656140"/>
                    <a:pt x="2676273" y="652304"/>
                  </a:cubicBezTo>
                  <a:cubicBezTo>
                    <a:pt x="2590546" y="637890"/>
                    <a:pt x="2508883" y="630176"/>
                    <a:pt x="2432360" y="657836"/>
                  </a:cubicBezTo>
                  <a:cubicBezTo>
                    <a:pt x="2423352" y="661179"/>
                    <a:pt x="2395274" y="656272"/>
                    <a:pt x="2382311" y="650824"/>
                  </a:cubicBezTo>
                  <a:cubicBezTo>
                    <a:pt x="2257393" y="597728"/>
                    <a:pt x="2187724" y="592930"/>
                    <a:pt x="2055134" y="630053"/>
                  </a:cubicBezTo>
                  <a:cubicBezTo>
                    <a:pt x="2046542" y="632464"/>
                    <a:pt x="2035364" y="635121"/>
                    <a:pt x="2031829" y="639324"/>
                  </a:cubicBezTo>
                  <a:cubicBezTo>
                    <a:pt x="2007977" y="666120"/>
                    <a:pt x="1960229" y="664380"/>
                    <a:pt x="1912764" y="664183"/>
                  </a:cubicBezTo>
                  <a:cubicBezTo>
                    <a:pt x="1860521" y="663924"/>
                    <a:pt x="1808236" y="664426"/>
                    <a:pt x="1755637" y="663960"/>
                  </a:cubicBezTo>
                  <a:cubicBezTo>
                    <a:pt x="1746439" y="663859"/>
                    <a:pt x="1736243" y="661799"/>
                    <a:pt x="1727159" y="659605"/>
                  </a:cubicBezTo>
                  <a:cubicBezTo>
                    <a:pt x="1692256" y="651480"/>
                    <a:pt x="1658604" y="640559"/>
                    <a:pt x="1622470" y="634850"/>
                  </a:cubicBezTo>
                  <a:cubicBezTo>
                    <a:pt x="1544362" y="622552"/>
                    <a:pt x="1469248" y="602210"/>
                    <a:pt x="1385955" y="604522"/>
                  </a:cubicBezTo>
                  <a:cubicBezTo>
                    <a:pt x="1371585" y="604913"/>
                    <a:pt x="1355357" y="598530"/>
                    <a:pt x="1340055" y="595629"/>
                  </a:cubicBezTo>
                  <a:cubicBezTo>
                    <a:pt x="1312351" y="590552"/>
                    <a:pt x="1285460" y="583993"/>
                    <a:pt x="1257271" y="581180"/>
                  </a:cubicBezTo>
                  <a:cubicBezTo>
                    <a:pt x="1182583" y="573830"/>
                    <a:pt x="1107142" y="566824"/>
                    <a:pt x="1031914" y="562692"/>
                  </a:cubicBezTo>
                  <a:cubicBezTo>
                    <a:pt x="995593" y="560597"/>
                    <a:pt x="958880" y="565923"/>
                    <a:pt x="922031" y="566853"/>
                  </a:cubicBezTo>
                  <a:cubicBezTo>
                    <a:pt x="905446" y="567320"/>
                    <a:pt x="878533" y="568199"/>
                    <a:pt x="873250" y="563724"/>
                  </a:cubicBezTo>
                  <a:cubicBezTo>
                    <a:pt x="832343" y="529722"/>
                    <a:pt x="772202" y="532674"/>
                    <a:pt x="711627" y="529880"/>
                  </a:cubicBezTo>
                  <a:cubicBezTo>
                    <a:pt x="577999" y="523641"/>
                    <a:pt x="447408" y="543696"/>
                    <a:pt x="311112" y="525106"/>
                  </a:cubicBezTo>
                  <a:cubicBezTo>
                    <a:pt x="271645" y="519795"/>
                    <a:pt x="226936" y="530235"/>
                    <a:pt x="184145" y="532188"/>
                  </a:cubicBezTo>
                  <a:cubicBezTo>
                    <a:pt x="162015" y="533128"/>
                    <a:pt x="137665" y="534333"/>
                    <a:pt x="116886" y="530572"/>
                  </a:cubicBezTo>
                  <a:cubicBezTo>
                    <a:pt x="84810" y="524693"/>
                    <a:pt x="54011" y="515448"/>
                    <a:pt x="23941" y="506433"/>
                  </a:cubicBezTo>
                  <a:lnTo>
                    <a:pt x="0" y="502149"/>
                  </a:lnTo>
                  <a:close/>
                </a:path>
              </a:pathLst>
            </a:cu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381000" dist="152400" dir="5400000" algn="t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6" name="Freeform: Shape 103">
              <a:extLst>
                <a:ext uri="{FF2B5EF4-FFF2-40B4-BE49-F238E27FC236}">
                  <a16:creationId xmlns:a16="http://schemas.microsoft.com/office/drawing/2014/main" id="{840A04EE-8E37-4C28-B09B-A9593A4AAB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959818"/>
              <a:ext cx="12192000" cy="757168"/>
            </a:xfrm>
            <a:custGeom>
              <a:avLst/>
              <a:gdLst>
                <a:gd name="connsiteX0" fmla="*/ 0 w 12192000"/>
                <a:gd name="connsiteY0" fmla="*/ 0 h 757168"/>
                <a:gd name="connsiteX1" fmla="*/ 41653 w 12192000"/>
                <a:gd name="connsiteY1" fmla="*/ 6945 h 757168"/>
                <a:gd name="connsiteX2" fmla="*/ 81317 w 12192000"/>
                <a:gd name="connsiteY2" fmla="*/ 15509 h 757168"/>
                <a:gd name="connsiteX3" fmla="*/ 114150 w 12192000"/>
                <a:gd name="connsiteY3" fmla="*/ 28105 h 757168"/>
                <a:gd name="connsiteX4" fmla="*/ 214865 w 12192000"/>
                <a:gd name="connsiteY4" fmla="*/ 58374 h 757168"/>
                <a:gd name="connsiteX5" fmla="*/ 299237 w 12192000"/>
                <a:gd name="connsiteY5" fmla="*/ 63560 h 757168"/>
                <a:gd name="connsiteX6" fmla="*/ 415570 w 12192000"/>
                <a:gd name="connsiteY6" fmla="*/ 83774 h 757168"/>
                <a:gd name="connsiteX7" fmla="*/ 633210 w 12192000"/>
                <a:gd name="connsiteY7" fmla="*/ 109108 h 757168"/>
                <a:gd name="connsiteX8" fmla="*/ 677567 w 12192000"/>
                <a:gd name="connsiteY8" fmla="*/ 119446 h 757168"/>
                <a:gd name="connsiteX9" fmla="*/ 946429 w 12192000"/>
                <a:gd name="connsiteY9" fmla="*/ 171502 h 757168"/>
                <a:gd name="connsiteX10" fmla="*/ 1163367 w 12192000"/>
                <a:gd name="connsiteY10" fmla="*/ 182106 h 757168"/>
                <a:gd name="connsiteX11" fmla="*/ 1180337 w 12192000"/>
                <a:gd name="connsiteY11" fmla="*/ 181279 h 757168"/>
                <a:gd name="connsiteX12" fmla="*/ 1263939 w 12192000"/>
                <a:gd name="connsiteY12" fmla="*/ 173070 h 757168"/>
                <a:gd name="connsiteX13" fmla="*/ 1392213 w 12192000"/>
                <a:gd name="connsiteY13" fmla="*/ 183225 h 757168"/>
                <a:gd name="connsiteX14" fmla="*/ 1479752 w 12192000"/>
                <a:gd name="connsiteY14" fmla="*/ 205174 h 757168"/>
                <a:gd name="connsiteX15" fmla="*/ 1589813 w 12192000"/>
                <a:gd name="connsiteY15" fmla="*/ 211706 h 757168"/>
                <a:gd name="connsiteX16" fmla="*/ 1716264 w 12192000"/>
                <a:gd name="connsiteY16" fmla="*/ 207459 h 757168"/>
                <a:gd name="connsiteX17" fmla="*/ 1772900 w 12192000"/>
                <a:gd name="connsiteY17" fmla="*/ 208137 h 757168"/>
                <a:gd name="connsiteX18" fmla="*/ 1929319 w 12192000"/>
                <a:gd name="connsiteY18" fmla="*/ 193822 h 757168"/>
                <a:gd name="connsiteX19" fmla="*/ 2021514 w 12192000"/>
                <a:gd name="connsiteY19" fmla="*/ 204186 h 757168"/>
                <a:gd name="connsiteX20" fmla="*/ 2111753 w 12192000"/>
                <a:gd name="connsiteY20" fmla="*/ 223797 h 757168"/>
                <a:gd name="connsiteX21" fmla="*/ 2169356 w 12192000"/>
                <a:gd name="connsiteY21" fmla="*/ 241125 h 757168"/>
                <a:gd name="connsiteX22" fmla="*/ 2286638 w 12192000"/>
                <a:gd name="connsiteY22" fmla="*/ 257382 h 757168"/>
                <a:gd name="connsiteX23" fmla="*/ 2308368 w 12192000"/>
                <a:gd name="connsiteY23" fmla="*/ 256995 h 757168"/>
                <a:gd name="connsiteX24" fmla="*/ 2660621 w 12192000"/>
                <a:gd name="connsiteY24" fmla="*/ 262863 h 757168"/>
                <a:gd name="connsiteX25" fmla="*/ 2801134 w 12192000"/>
                <a:gd name="connsiteY25" fmla="*/ 250006 h 757168"/>
                <a:gd name="connsiteX26" fmla="*/ 2830994 w 12192000"/>
                <a:gd name="connsiteY26" fmla="*/ 249091 h 757168"/>
                <a:gd name="connsiteX27" fmla="*/ 3129084 w 12192000"/>
                <a:gd name="connsiteY27" fmla="*/ 242009 h 757168"/>
                <a:gd name="connsiteX28" fmla="*/ 3162162 w 12192000"/>
                <a:gd name="connsiteY28" fmla="*/ 242789 h 757168"/>
                <a:gd name="connsiteX29" fmla="*/ 3254072 w 12192000"/>
                <a:gd name="connsiteY29" fmla="*/ 251612 h 757168"/>
                <a:gd name="connsiteX30" fmla="*/ 3473491 w 12192000"/>
                <a:gd name="connsiteY30" fmla="*/ 221903 h 757168"/>
                <a:gd name="connsiteX31" fmla="*/ 3691860 w 12192000"/>
                <a:gd name="connsiteY31" fmla="*/ 219228 h 757168"/>
                <a:gd name="connsiteX32" fmla="*/ 3811494 w 12192000"/>
                <a:gd name="connsiteY32" fmla="*/ 225691 h 757168"/>
                <a:gd name="connsiteX33" fmla="*/ 3897533 w 12192000"/>
                <a:gd name="connsiteY33" fmla="*/ 220087 h 757168"/>
                <a:gd name="connsiteX34" fmla="*/ 4109430 w 12192000"/>
                <a:gd name="connsiteY34" fmla="*/ 200477 h 757168"/>
                <a:gd name="connsiteX35" fmla="*/ 4208772 w 12192000"/>
                <a:gd name="connsiteY35" fmla="*/ 200914 h 757168"/>
                <a:gd name="connsiteX36" fmla="*/ 4314641 w 12192000"/>
                <a:gd name="connsiteY36" fmla="*/ 196159 h 757168"/>
                <a:gd name="connsiteX37" fmla="*/ 4577622 w 12192000"/>
                <a:gd name="connsiteY37" fmla="*/ 163774 h 757168"/>
                <a:gd name="connsiteX38" fmla="*/ 4790345 w 12192000"/>
                <a:gd name="connsiteY38" fmla="*/ 177592 h 757168"/>
                <a:gd name="connsiteX39" fmla="*/ 4926164 w 12192000"/>
                <a:gd name="connsiteY39" fmla="*/ 184139 h 757168"/>
                <a:gd name="connsiteX40" fmla="*/ 5088812 w 12192000"/>
                <a:gd name="connsiteY40" fmla="*/ 177401 h 757168"/>
                <a:gd name="connsiteX41" fmla="*/ 5222466 w 12192000"/>
                <a:gd name="connsiteY41" fmla="*/ 162082 h 757168"/>
                <a:gd name="connsiteX42" fmla="*/ 5406528 w 12192000"/>
                <a:gd name="connsiteY42" fmla="*/ 153987 h 757168"/>
                <a:gd name="connsiteX43" fmla="*/ 5590716 w 12192000"/>
                <a:gd name="connsiteY43" fmla="*/ 129490 h 757168"/>
                <a:gd name="connsiteX44" fmla="*/ 5719429 w 12192000"/>
                <a:gd name="connsiteY44" fmla="*/ 110099 h 757168"/>
                <a:gd name="connsiteX45" fmla="*/ 5897895 w 12192000"/>
                <a:gd name="connsiteY45" fmla="*/ 96368 h 757168"/>
                <a:gd name="connsiteX46" fmla="*/ 6169957 w 12192000"/>
                <a:gd name="connsiteY46" fmla="*/ 94411 h 757168"/>
                <a:gd name="connsiteX47" fmla="*/ 6294827 w 12192000"/>
                <a:gd name="connsiteY47" fmla="*/ 99236 h 757168"/>
                <a:gd name="connsiteX48" fmla="*/ 6494261 w 12192000"/>
                <a:gd name="connsiteY48" fmla="*/ 71724 h 757168"/>
                <a:gd name="connsiteX49" fmla="*/ 6579627 w 12192000"/>
                <a:gd name="connsiteY49" fmla="*/ 57883 h 757168"/>
                <a:gd name="connsiteX50" fmla="*/ 6654800 w 12192000"/>
                <a:gd name="connsiteY50" fmla="*/ 77086 h 757168"/>
                <a:gd name="connsiteX51" fmla="*/ 6703059 w 12192000"/>
                <a:gd name="connsiteY51" fmla="*/ 97166 h 757168"/>
                <a:gd name="connsiteX52" fmla="*/ 6859445 w 12192000"/>
                <a:gd name="connsiteY52" fmla="*/ 90481 h 757168"/>
                <a:gd name="connsiteX53" fmla="*/ 7025414 w 12192000"/>
                <a:gd name="connsiteY53" fmla="*/ 83536 h 757168"/>
                <a:gd name="connsiteX54" fmla="*/ 7144137 w 12192000"/>
                <a:gd name="connsiteY54" fmla="*/ 79264 h 757168"/>
                <a:gd name="connsiteX55" fmla="*/ 7291235 w 12192000"/>
                <a:gd name="connsiteY55" fmla="*/ 95367 h 757168"/>
                <a:gd name="connsiteX56" fmla="*/ 7407395 w 12192000"/>
                <a:gd name="connsiteY56" fmla="*/ 104888 h 757168"/>
                <a:gd name="connsiteX57" fmla="*/ 7500837 w 12192000"/>
                <a:gd name="connsiteY57" fmla="*/ 119515 h 757168"/>
                <a:gd name="connsiteX58" fmla="*/ 7533567 w 12192000"/>
                <a:gd name="connsiteY58" fmla="*/ 126955 h 757168"/>
                <a:gd name="connsiteX59" fmla="*/ 7792910 w 12192000"/>
                <a:gd name="connsiteY59" fmla="*/ 185188 h 757168"/>
                <a:gd name="connsiteX60" fmla="*/ 8070699 w 12192000"/>
                <a:gd name="connsiteY60" fmla="*/ 235423 h 757168"/>
                <a:gd name="connsiteX61" fmla="*/ 8253177 w 12192000"/>
                <a:gd name="connsiteY61" fmla="*/ 222473 h 757168"/>
                <a:gd name="connsiteX62" fmla="*/ 8320683 w 12192000"/>
                <a:gd name="connsiteY62" fmla="*/ 226393 h 757168"/>
                <a:gd name="connsiteX63" fmla="*/ 8631438 w 12192000"/>
                <a:gd name="connsiteY63" fmla="*/ 237528 h 757168"/>
                <a:gd name="connsiteX64" fmla="*/ 8686410 w 12192000"/>
                <a:gd name="connsiteY64" fmla="*/ 234877 h 757168"/>
                <a:gd name="connsiteX65" fmla="*/ 8980658 w 12192000"/>
                <a:gd name="connsiteY65" fmla="*/ 273001 h 757168"/>
                <a:gd name="connsiteX66" fmla="*/ 9087625 w 12192000"/>
                <a:gd name="connsiteY66" fmla="*/ 282423 h 757168"/>
                <a:gd name="connsiteX67" fmla="*/ 9186017 w 12192000"/>
                <a:gd name="connsiteY67" fmla="*/ 293875 h 757168"/>
                <a:gd name="connsiteX68" fmla="*/ 9323931 w 12192000"/>
                <a:gd name="connsiteY68" fmla="*/ 302628 h 757168"/>
                <a:gd name="connsiteX69" fmla="*/ 9467213 w 12192000"/>
                <a:gd name="connsiteY69" fmla="*/ 307275 h 757168"/>
                <a:gd name="connsiteX70" fmla="*/ 9626826 w 12192000"/>
                <a:gd name="connsiteY70" fmla="*/ 316213 h 757168"/>
                <a:gd name="connsiteX71" fmla="*/ 9689696 w 12192000"/>
                <a:gd name="connsiteY71" fmla="*/ 324467 h 757168"/>
                <a:gd name="connsiteX72" fmla="*/ 9860526 w 12192000"/>
                <a:gd name="connsiteY72" fmla="*/ 329986 h 757168"/>
                <a:gd name="connsiteX73" fmla="*/ 9949775 w 12192000"/>
                <a:gd name="connsiteY73" fmla="*/ 340386 h 757168"/>
                <a:gd name="connsiteX74" fmla="*/ 10097252 w 12192000"/>
                <a:gd name="connsiteY74" fmla="*/ 349262 h 757168"/>
                <a:gd name="connsiteX75" fmla="*/ 10145261 w 12192000"/>
                <a:gd name="connsiteY75" fmla="*/ 353113 h 757168"/>
                <a:gd name="connsiteX76" fmla="*/ 10188159 w 12192000"/>
                <a:gd name="connsiteY76" fmla="*/ 356124 h 757168"/>
                <a:gd name="connsiteX77" fmla="*/ 10336144 w 12192000"/>
                <a:gd name="connsiteY77" fmla="*/ 348235 h 757168"/>
                <a:gd name="connsiteX78" fmla="*/ 10466847 w 12192000"/>
                <a:gd name="connsiteY78" fmla="*/ 354131 h 757168"/>
                <a:gd name="connsiteX79" fmla="*/ 10696514 w 12192000"/>
                <a:gd name="connsiteY79" fmla="*/ 353575 h 757168"/>
                <a:gd name="connsiteX80" fmla="*/ 10746932 w 12192000"/>
                <a:gd name="connsiteY80" fmla="*/ 360606 h 757168"/>
                <a:gd name="connsiteX81" fmla="*/ 10905388 w 12192000"/>
                <a:gd name="connsiteY81" fmla="*/ 370627 h 757168"/>
                <a:gd name="connsiteX82" fmla="*/ 10995602 w 12192000"/>
                <a:gd name="connsiteY82" fmla="*/ 376691 h 757168"/>
                <a:gd name="connsiteX83" fmla="*/ 11107647 w 12192000"/>
                <a:gd name="connsiteY83" fmla="*/ 373405 h 757168"/>
                <a:gd name="connsiteX84" fmla="*/ 11302440 w 12192000"/>
                <a:gd name="connsiteY84" fmla="*/ 364156 h 757168"/>
                <a:gd name="connsiteX85" fmla="*/ 11353613 w 12192000"/>
                <a:gd name="connsiteY85" fmla="*/ 363785 h 757168"/>
                <a:gd name="connsiteX86" fmla="*/ 11447323 w 12192000"/>
                <a:gd name="connsiteY86" fmla="*/ 359346 h 757168"/>
                <a:gd name="connsiteX87" fmla="*/ 11464292 w 12192000"/>
                <a:gd name="connsiteY87" fmla="*/ 358519 h 757168"/>
                <a:gd name="connsiteX88" fmla="*/ 11607560 w 12192000"/>
                <a:gd name="connsiteY88" fmla="*/ 342370 h 757168"/>
                <a:gd name="connsiteX89" fmla="*/ 11681426 w 12192000"/>
                <a:gd name="connsiteY89" fmla="*/ 344335 h 757168"/>
                <a:gd name="connsiteX90" fmla="*/ 11893565 w 12192000"/>
                <a:gd name="connsiteY90" fmla="*/ 355261 h 757168"/>
                <a:gd name="connsiteX91" fmla="*/ 11983290 w 12192000"/>
                <a:gd name="connsiteY91" fmla="*/ 363588 h 757168"/>
                <a:gd name="connsiteX92" fmla="*/ 12192000 w 12192000"/>
                <a:gd name="connsiteY92" fmla="*/ 388018 h 757168"/>
                <a:gd name="connsiteX93" fmla="*/ 12192000 w 12192000"/>
                <a:gd name="connsiteY93" fmla="*/ 577115 h 757168"/>
                <a:gd name="connsiteX94" fmla="*/ 12157329 w 12192000"/>
                <a:gd name="connsiteY94" fmla="*/ 588862 h 757168"/>
                <a:gd name="connsiteX95" fmla="*/ 12066948 w 12192000"/>
                <a:gd name="connsiteY95" fmla="*/ 586034 h 757168"/>
                <a:gd name="connsiteX96" fmla="*/ 11911344 w 12192000"/>
                <a:gd name="connsiteY96" fmla="*/ 521599 h 757168"/>
                <a:gd name="connsiteX97" fmla="*/ 11847823 w 12192000"/>
                <a:gd name="connsiteY97" fmla="*/ 511785 h 757168"/>
                <a:gd name="connsiteX98" fmla="*/ 11737547 w 12192000"/>
                <a:gd name="connsiteY98" fmla="*/ 502380 h 757168"/>
                <a:gd name="connsiteX99" fmla="*/ 11636052 w 12192000"/>
                <a:gd name="connsiteY99" fmla="*/ 514993 h 757168"/>
                <a:gd name="connsiteX100" fmla="*/ 11394706 w 12192000"/>
                <a:gd name="connsiteY100" fmla="*/ 590867 h 757168"/>
                <a:gd name="connsiteX101" fmla="*/ 11354978 w 12192000"/>
                <a:gd name="connsiteY101" fmla="*/ 597561 h 757168"/>
                <a:gd name="connsiteX102" fmla="*/ 11285306 w 12192000"/>
                <a:gd name="connsiteY102" fmla="*/ 599825 h 757168"/>
                <a:gd name="connsiteX103" fmla="*/ 11008528 w 12192000"/>
                <a:gd name="connsiteY103" fmla="*/ 656670 h 757168"/>
                <a:gd name="connsiteX104" fmla="*/ 10948735 w 12192000"/>
                <a:gd name="connsiteY104" fmla="*/ 652964 h 757168"/>
                <a:gd name="connsiteX105" fmla="*/ 10850698 w 12192000"/>
                <a:gd name="connsiteY105" fmla="*/ 641721 h 757168"/>
                <a:gd name="connsiteX106" fmla="*/ 10744026 w 12192000"/>
                <a:gd name="connsiteY106" fmla="*/ 647769 h 757168"/>
                <a:gd name="connsiteX107" fmla="*/ 10666160 w 12192000"/>
                <a:gd name="connsiteY107" fmla="*/ 651891 h 757168"/>
                <a:gd name="connsiteX108" fmla="*/ 10450521 w 12192000"/>
                <a:gd name="connsiteY108" fmla="*/ 616552 h 757168"/>
                <a:gd name="connsiteX109" fmla="*/ 10271192 w 12192000"/>
                <a:gd name="connsiteY109" fmla="*/ 583498 h 757168"/>
                <a:gd name="connsiteX110" fmla="*/ 10246067 w 12192000"/>
                <a:gd name="connsiteY110" fmla="*/ 585423 h 757168"/>
                <a:gd name="connsiteX111" fmla="*/ 10005027 w 12192000"/>
                <a:gd name="connsiteY111" fmla="*/ 592252 h 757168"/>
                <a:gd name="connsiteX112" fmla="*/ 9898681 w 12192000"/>
                <a:gd name="connsiteY112" fmla="*/ 613195 h 757168"/>
                <a:gd name="connsiteX113" fmla="*/ 9753225 w 12192000"/>
                <a:gd name="connsiteY113" fmla="*/ 629038 h 757168"/>
                <a:gd name="connsiteX114" fmla="*/ 9591376 w 12192000"/>
                <a:gd name="connsiteY114" fmla="*/ 648601 h 757168"/>
                <a:gd name="connsiteX115" fmla="*/ 9472860 w 12192000"/>
                <a:gd name="connsiteY115" fmla="*/ 655936 h 757168"/>
                <a:gd name="connsiteX116" fmla="*/ 9299788 w 12192000"/>
                <a:gd name="connsiteY116" fmla="*/ 636945 h 757168"/>
                <a:gd name="connsiteX117" fmla="*/ 9264605 w 12192000"/>
                <a:gd name="connsiteY117" fmla="*/ 627087 h 757168"/>
                <a:gd name="connsiteX118" fmla="*/ 8926435 w 12192000"/>
                <a:gd name="connsiteY118" fmla="*/ 549269 h 757168"/>
                <a:gd name="connsiteX119" fmla="*/ 8698934 w 12192000"/>
                <a:gd name="connsiteY119" fmla="*/ 536583 h 757168"/>
                <a:gd name="connsiteX120" fmla="*/ 8622862 w 12192000"/>
                <a:gd name="connsiteY120" fmla="*/ 541563 h 757168"/>
                <a:gd name="connsiteX121" fmla="*/ 8482784 w 12192000"/>
                <a:gd name="connsiteY121" fmla="*/ 574094 h 757168"/>
                <a:gd name="connsiteX122" fmla="*/ 8421565 w 12192000"/>
                <a:gd name="connsiteY122" fmla="*/ 576610 h 757168"/>
                <a:gd name="connsiteX123" fmla="*/ 8313469 w 12192000"/>
                <a:gd name="connsiteY123" fmla="*/ 574762 h 757168"/>
                <a:gd name="connsiteX124" fmla="*/ 8079520 w 12192000"/>
                <a:gd name="connsiteY124" fmla="*/ 558685 h 757168"/>
                <a:gd name="connsiteX125" fmla="*/ 7773327 w 12192000"/>
                <a:gd name="connsiteY125" fmla="*/ 558854 h 757168"/>
                <a:gd name="connsiteX126" fmla="*/ 7652477 w 12192000"/>
                <a:gd name="connsiteY126" fmla="*/ 547561 h 757168"/>
                <a:gd name="connsiteX127" fmla="*/ 7522274 w 12192000"/>
                <a:gd name="connsiteY127" fmla="*/ 532150 h 757168"/>
                <a:gd name="connsiteX128" fmla="*/ 7484080 w 12192000"/>
                <a:gd name="connsiteY128" fmla="*/ 530532 h 757168"/>
                <a:gd name="connsiteX129" fmla="*/ 7282277 w 12192000"/>
                <a:gd name="connsiteY129" fmla="*/ 540177 h 757168"/>
                <a:gd name="connsiteX130" fmla="*/ 7235690 w 12192000"/>
                <a:gd name="connsiteY130" fmla="*/ 551282 h 757168"/>
                <a:gd name="connsiteX131" fmla="*/ 7116339 w 12192000"/>
                <a:gd name="connsiteY131" fmla="*/ 539494 h 757168"/>
                <a:gd name="connsiteX132" fmla="*/ 7011067 w 12192000"/>
                <a:gd name="connsiteY132" fmla="*/ 511848 h 757168"/>
                <a:gd name="connsiteX133" fmla="*/ 6403234 w 12192000"/>
                <a:gd name="connsiteY133" fmla="*/ 432296 h 757168"/>
                <a:gd name="connsiteX134" fmla="*/ 6036273 w 12192000"/>
                <a:gd name="connsiteY134" fmla="*/ 412301 h 757168"/>
                <a:gd name="connsiteX135" fmla="*/ 5780467 w 12192000"/>
                <a:gd name="connsiteY135" fmla="*/ 377910 h 757168"/>
                <a:gd name="connsiteX136" fmla="*/ 5739051 w 12192000"/>
                <a:gd name="connsiteY136" fmla="*/ 353609 h 757168"/>
                <a:gd name="connsiteX137" fmla="*/ 5583566 w 12192000"/>
                <a:gd name="connsiteY137" fmla="*/ 321995 h 757168"/>
                <a:gd name="connsiteX138" fmla="*/ 5432030 w 12192000"/>
                <a:gd name="connsiteY138" fmla="*/ 362512 h 757168"/>
                <a:gd name="connsiteX139" fmla="*/ 5241398 w 12192000"/>
                <a:gd name="connsiteY139" fmla="*/ 425781 h 757168"/>
                <a:gd name="connsiteX140" fmla="*/ 5139710 w 12192000"/>
                <a:gd name="connsiteY140" fmla="*/ 421022 h 757168"/>
                <a:gd name="connsiteX141" fmla="*/ 4929402 w 12192000"/>
                <a:gd name="connsiteY141" fmla="*/ 424310 h 757168"/>
                <a:gd name="connsiteX142" fmla="*/ 4782793 w 12192000"/>
                <a:gd name="connsiteY142" fmla="*/ 441046 h 757168"/>
                <a:gd name="connsiteX143" fmla="*/ 4577594 w 12192000"/>
                <a:gd name="connsiteY143" fmla="*/ 459290 h 757168"/>
                <a:gd name="connsiteX144" fmla="*/ 4500826 w 12192000"/>
                <a:gd name="connsiteY144" fmla="*/ 470529 h 757168"/>
                <a:gd name="connsiteX145" fmla="*/ 4317973 w 12192000"/>
                <a:gd name="connsiteY145" fmla="*/ 483649 h 757168"/>
                <a:gd name="connsiteX146" fmla="*/ 4166722 w 12192000"/>
                <a:gd name="connsiteY146" fmla="*/ 490602 h 757168"/>
                <a:gd name="connsiteX147" fmla="*/ 4042814 w 12192000"/>
                <a:gd name="connsiteY147" fmla="*/ 530660 h 757168"/>
                <a:gd name="connsiteX148" fmla="*/ 4002653 w 12192000"/>
                <a:gd name="connsiteY148" fmla="*/ 552594 h 757168"/>
                <a:gd name="connsiteX149" fmla="*/ 3969549 w 12192000"/>
                <a:gd name="connsiteY149" fmla="*/ 566312 h 757168"/>
                <a:gd name="connsiteX150" fmla="*/ 3821685 w 12192000"/>
                <a:gd name="connsiteY150" fmla="*/ 649183 h 757168"/>
                <a:gd name="connsiteX151" fmla="*/ 3805138 w 12192000"/>
                <a:gd name="connsiteY151" fmla="*/ 655947 h 757168"/>
                <a:gd name="connsiteX152" fmla="*/ 3609177 w 12192000"/>
                <a:gd name="connsiteY152" fmla="*/ 687459 h 757168"/>
                <a:gd name="connsiteX153" fmla="*/ 3539727 w 12192000"/>
                <a:gd name="connsiteY153" fmla="*/ 706521 h 757168"/>
                <a:gd name="connsiteX154" fmla="*/ 3396572 w 12192000"/>
                <a:gd name="connsiteY154" fmla="*/ 755681 h 757168"/>
                <a:gd name="connsiteX155" fmla="*/ 3341054 w 12192000"/>
                <a:gd name="connsiteY155" fmla="*/ 754679 h 757168"/>
                <a:gd name="connsiteX156" fmla="*/ 3138775 w 12192000"/>
                <a:gd name="connsiteY156" fmla="*/ 710120 h 757168"/>
                <a:gd name="connsiteX157" fmla="*/ 3037283 w 12192000"/>
                <a:gd name="connsiteY157" fmla="*/ 666453 h 757168"/>
                <a:gd name="connsiteX158" fmla="*/ 3002117 w 12192000"/>
                <a:gd name="connsiteY158" fmla="*/ 649347 h 757168"/>
                <a:gd name="connsiteX159" fmla="*/ 2747294 w 12192000"/>
                <a:gd name="connsiteY159" fmla="*/ 652400 h 757168"/>
                <a:gd name="connsiteX160" fmla="*/ 2676273 w 12192000"/>
                <a:gd name="connsiteY160" fmla="*/ 652304 h 757168"/>
                <a:gd name="connsiteX161" fmla="*/ 2432360 w 12192000"/>
                <a:gd name="connsiteY161" fmla="*/ 657836 h 757168"/>
                <a:gd name="connsiteX162" fmla="*/ 2382311 w 12192000"/>
                <a:gd name="connsiteY162" fmla="*/ 650824 h 757168"/>
                <a:gd name="connsiteX163" fmla="*/ 2055134 w 12192000"/>
                <a:gd name="connsiteY163" fmla="*/ 630053 h 757168"/>
                <a:gd name="connsiteX164" fmla="*/ 2031829 w 12192000"/>
                <a:gd name="connsiteY164" fmla="*/ 639324 h 757168"/>
                <a:gd name="connsiteX165" fmla="*/ 1912764 w 12192000"/>
                <a:gd name="connsiteY165" fmla="*/ 664183 h 757168"/>
                <a:gd name="connsiteX166" fmla="*/ 1755637 w 12192000"/>
                <a:gd name="connsiteY166" fmla="*/ 663960 h 757168"/>
                <a:gd name="connsiteX167" fmla="*/ 1727159 w 12192000"/>
                <a:gd name="connsiteY167" fmla="*/ 659605 h 757168"/>
                <a:gd name="connsiteX168" fmla="*/ 1622470 w 12192000"/>
                <a:gd name="connsiteY168" fmla="*/ 634850 h 757168"/>
                <a:gd name="connsiteX169" fmla="*/ 1385955 w 12192000"/>
                <a:gd name="connsiteY169" fmla="*/ 604522 h 757168"/>
                <a:gd name="connsiteX170" fmla="*/ 1340055 w 12192000"/>
                <a:gd name="connsiteY170" fmla="*/ 595629 h 757168"/>
                <a:gd name="connsiteX171" fmla="*/ 1257271 w 12192000"/>
                <a:gd name="connsiteY171" fmla="*/ 581180 h 757168"/>
                <a:gd name="connsiteX172" fmla="*/ 1031914 w 12192000"/>
                <a:gd name="connsiteY172" fmla="*/ 562692 h 757168"/>
                <a:gd name="connsiteX173" fmla="*/ 922031 w 12192000"/>
                <a:gd name="connsiteY173" fmla="*/ 566853 h 757168"/>
                <a:gd name="connsiteX174" fmla="*/ 873250 w 12192000"/>
                <a:gd name="connsiteY174" fmla="*/ 563724 h 757168"/>
                <a:gd name="connsiteX175" fmla="*/ 711627 w 12192000"/>
                <a:gd name="connsiteY175" fmla="*/ 529880 h 757168"/>
                <a:gd name="connsiteX176" fmla="*/ 311112 w 12192000"/>
                <a:gd name="connsiteY176" fmla="*/ 525106 h 757168"/>
                <a:gd name="connsiteX177" fmla="*/ 184145 w 12192000"/>
                <a:gd name="connsiteY177" fmla="*/ 532188 h 757168"/>
                <a:gd name="connsiteX178" fmla="*/ 116886 w 12192000"/>
                <a:gd name="connsiteY178" fmla="*/ 530572 h 757168"/>
                <a:gd name="connsiteX179" fmla="*/ 23941 w 12192000"/>
                <a:gd name="connsiteY179" fmla="*/ 506433 h 757168"/>
                <a:gd name="connsiteX180" fmla="*/ 0 w 12192000"/>
                <a:gd name="connsiteY180" fmla="*/ 502149 h 75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</a:cxnLst>
              <a:rect l="l" t="t" r="r" b="b"/>
              <a:pathLst>
                <a:path w="12192000" h="757168">
                  <a:moveTo>
                    <a:pt x="0" y="0"/>
                  </a:moveTo>
                  <a:lnTo>
                    <a:pt x="41653" y="6945"/>
                  </a:lnTo>
                  <a:cubicBezTo>
                    <a:pt x="55151" y="9178"/>
                    <a:pt x="68996" y="11810"/>
                    <a:pt x="81317" y="15509"/>
                  </a:cubicBezTo>
                  <a:cubicBezTo>
                    <a:pt x="92911" y="18978"/>
                    <a:pt x="102562" y="24446"/>
                    <a:pt x="114150" y="28105"/>
                  </a:cubicBezTo>
                  <a:cubicBezTo>
                    <a:pt x="145644" y="37958"/>
                    <a:pt x="177914" y="47281"/>
                    <a:pt x="214865" y="58374"/>
                  </a:cubicBezTo>
                  <a:cubicBezTo>
                    <a:pt x="236680" y="42349"/>
                    <a:pt x="264438" y="53534"/>
                    <a:pt x="299237" y="63560"/>
                  </a:cubicBezTo>
                  <a:cubicBezTo>
                    <a:pt x="334763" y="73816"/>
                    <a:pt x="376093" y="78654"/>
                    <a:pt x="415570" y="83774"/>
                  </a:cubicBezTo>
                  <a:cubicBezTo>
                    <a:pt x="487949" y="93100"/>
                    <a:pt x="560804" y="100354"/>
                    <a:pt x="633210" y="109108"/>
                  </a:cubicBezTo>
                  <a:cubicBezTo>
                    <a:pt x="648566" y="111058"/>
                    <a:pt x="666073" y="114072"/>
                    <a:pt x="677567" y="119446"/>
                  </a:cubicBezTo>
                  <a:cubicBezTo>
                    <a:pt x="756262" y="155621"/>
                    <a:pt x="853422" y="169678"/>
                    <a:pt x="946429" y="171502"/>
                  </a:cubicBezTo>
                  <a:cubicBezTo>
                    <a:pt x="1019582" y="173044"/>
                    <a:pt x="1091239" y="175083"/>
                    <a:pt x="1163367" y="182106"/>
                  </a:cubicBezTo>
                  <a:cubicBezTo>
                    <a:pt x="1168863" y="182586"/>
                    <a:pt x="1176224" y="182589"/>
                    <a:pt x="1180337" y="181279"/>
                  </a:cubicBezTo>
                  <a:cubicBezTo>
                    <a:pt x="1205822" y="172503"/>
                    <a:pt x="1231920" y="173109"/>
                    <a:pt x="1263939" y="173070"/>
                  </a:cubicBezTo>
                  <a:cubicBezTo>
                    <a:pt x="1309211" y="172961"/>
                    <a:pt x="1350592" y="176848"/>
                    <a:pt x="1392213" y="183225"/>
                  </a:cubicBezTo>
                  <a:cubicBezTo>
                    <a:pt x="1422516" y="187866"/>
                    <a:pt x="1453010" y="195759"/>
                    <a:pt x="1479752" y="205174"/>
                  </a:cubicBezTo>
                  <a:cubicBezTo>
                    <a:pt x="1516962" y="218381"/>
                    <a:pt x="1553071" y="224660"/>
                    <a:pt x="1589813" y="211706"/>
                  </a:cubicBezTo>
                  <a:cubicBezTo>
                    <a:pt x="1629541" y="197953"/>
                    <a:pt x="1673292" y="205778"/>
                    <a:pt x="1716264" y="207459"/>
                  </a:cubicBezTo>
                  <a:cubicBezTo>
                    <a:pt x="1734988" y="208248"/>
                    <a:pt x="1754789" y="209668"/>
                    <a:pt x="1772900" y="208137"/>
                  </a:cubicBezTo>
                  <a:cubicBezTo>
                    <a:pt x="1825381" y="203828"/>
                    <a:pt x="1876222" y="195808"/>
                    <a:pt x="1929319" y="193822"/>
                  </a:cubicBezTo>
                  <a:cubicBezTo>
                    <a:pt x="1958819" y="192698"/>
                    <a:pt x="1991232" y="199166"/>
                    <a:pt x="2021514" y="204186"/>
                  </a:cubicBezTo>
                  <a:cubicBezTo>
                    <a:pt x="2052154" y="209417"/>
                    <a:pt x="2082323" y="216530"/>
                    <a:pt x="2111753" y="223797"/>
                  </a:cubicBezTo>
                  <a:cubicBezTo>
                    <a:pt x="2131736" y="228659"/>
                    <a:pt x="2153567" y="233429"/>
                    <a:pt x="2169356" y="241125"/>
                  </a:cubicBezTo>
                  <a:cubicBezTo>
                    <a:pt x="2205243" y="258649"/>
                    <a:pt x="2242901" y="263295"/>
                    <a:pt x="2286638" y="257382"/>
                  </a:cubicBezTo>
                  <a:cubicBezTo>
                    <a:pt x="2293313" y="256396"/>
                    <a:pt x="2301018" y="256799"/>
                    <a:pt x="2308368" y="256995"/>
                  </a:cubicBezTo>
                  <a:cubicBezTo>
                    <a:pt x="2426026" y="259155"/>
                    <a:pt x="2543593" y="262834"/>
                    <a:pt x="2660621" y="262863"/>
                  </a:cubicBezTo>
                  <a:cubicBezTo>
                    <a:pt x="2708088" y="262871"/>
                    <a:pt x="2754165" y="254412"/>
                    <a:pt x="2801134" y="250006"/>
                  </a:cubicBezTo>
                  <a:cubicBezTo>
                    <a:pt x="2810748" y="249174"/>
                    <a:pt x="2821504" y="247638"/>
                    <a:pt x="2830994" y="249091"/>
                  </a:cubicBezTo>
                  <a:cubicBezTo>
                    <a:pt x="2934354" y="264045"/>
                    <a:pt x="3032340" y="255254"/>
                    <a:pt x="3129084" y="242009"/>
                  </a:cubicBezTo>
                  <a:cubicBezTo>
                    <a:pt x="3139090" y="240625"/>
                    <a:pt x="3151170" y="241831"/>
                    <a:pt x="3162162" y="242789"/>
                  </a:cubicBezTo>
                  <a:cubicBezTo>
                    <a:pt x="3192925" y="245736"/>
                    <a:pt x="3225969" y="254145"/>
                    <a:pt x="3254072" y="251612"/>
                  </a:cubicBezTo>
                  <a:cubicBezTo>
                    <a:pt x="3328782" y="244461"/>
                    <a:pt x="3402881" y="234992"/>
                    <a:pt x="3473491" y="221903"/>
                  </a:cubicBezTo>
                  <a:cubicBezTo>
                    <a:pt x="3545212" y="208683"/>
                    <a:pt x="3611651" y="197856"/>
                    <a:pt x="3691860" y="219228"/>
                  </a:cubicBezTo>
                  <a:cubicBezTo>
                    <a:pt x="3725977" y="228268"/>
                    <a:pt x="3771754" y="225515"/>
                    <a:pt x="3811494" y="225691"/>
                  </a:cubicBezTo>
                  <a:cubicBezTo>
                    <a:pt x="3840564" y="225687"/>
                    <a:pt x="3868906" y="218586"/>
                    <a:pt x="3897533" y="220087"/>
                  </a:cubicBezTo>
                  <a:cubicBezTo>
                    <a:pt x="3973874" y="224087"/>
                    <a:pt x="4042293" y="217563"/>
                    <a:pt x="4109430" y="200477"/>
                  </a:cubicBezTo>
                  <a:cubicBezTo>
                    <a:pt x="4135544" y="193834"/>
                    <a:pt x="4175268" y="201258"/>
                    <a:pt x="4208772" y="200914"/>
                  </a:cubicBezTo>
                  <a:cubicBezTo>
                    <a:pt x="4244136" y="200288"/>
                    <a:pt x="4280583" y="199908"/>
                    <a:pt x="4314641" y="196159"/>
                  </a:cubicBezTo>
                  <a:cubicBezTo>
                    <a:pt x="4402743" y="186278"/>
                    <a:pt x="4489848" y="174436"/>
                    <a:pt x="4577622" y="163774"/>
                  </a:cubicBezTo>
                  <a:cubicBezTo>
                    <a:pt x="4649843" y="154967"/>
                    <a:pt x="4719794" y="168553"/>
                    <a:pt x="4790345" y="177592"/>
                  </a:cubicBezTo>
                  <a:cubicBezTo>
                    <a:pt x="4834576" y="183345"/>
                    <a:pt x="4875614" y="193701"/>
                    <a:pt x="4926164" y="184139"/>
                  </a:cubicBezTo>
                  <a:cubicBezTo>
                    <a:pt x="4974485" y="175032"/>
                    <a:pt x="5034899" y="180870"/>
                    <a:pt x="5088812" y="177401"/>
                  </a:cubicBezTo>
                  <a:cubicBezTo>
                    <a:pt x="5134238" y="174439"/>
                    <a:pt x="5178353" y="168165"/>
                    <a:pt x="5222466" y="162082"/>
                  </a:cubicBezTo>
                  <a:cubicBezTo>
                    <a:pt x="5282519" y="153783"/>
                    <a:pt x="5341864" y="144876"/>
                    <a:pt x="5406528" y="153987"/>
                  </a:cubicBezTo>
                  <a:cubicBezTo>
                    <a:pt x="5479960" y="164323"/>
                    <a:pt x="5531876" y="142624"/>
                    <a:pt x="5590716" y="129490"/>
                  </a:cubicBezTo>
                  <a:cubicBezTo>
                    <a:pt x="5631296" y="120553"/>
                    <a:pt x="5675395" y="114659"/>
                    <a:pt x="5719429" y="110099"/>
                  </a:cubicBezTo>
                  <a:cubicBezTo>
                    <a:pt x="5778247" y="104215"/>
                    <a:pt x="5838715" y="102042"/>
                    <a:pt x="5897895" y="96368"/>
                  </a:cubicBezTo>
                  <a:cubicBezTo>
                    <a:pt x="5987399" y="87895"/>
                    <a:pt x="6077855" y="82333"/>
                    <a:pt x="6169957" y="94411"/>
                  </a:cubicBezTo>
                  <a:cubicBezTo>
                    <a:pt x="6212360" y="99875"/>
                    <a:pt x="6252010" y="101763"/>
                    <a:pt x="6294827" y="99236"/>
                  </a:cubicBezTo>
                  <a:cubicBezTo>
                    <a:pt x="6364965" y="95091"/>
                    <a:pt x="6436581" y="97891"/>
                    <a:pt x="6494261" y="71724"/>
                  </a:cubicBezTo>
                  <a:cubicBezTo>
                    <a:pt x="6514615" y="62488"/>
                    <a:pt x="6550354" y="61691"/>
                    <a:pt x="6579627" y="57883"/>
                  </a:cubicBezTo>
                  <a:cubicBezTo>
                    <a:pt x="6613354" y="53353"/>
                    <a:pt x="6637770" y="57878"/>
                    <a:pt x="6654800" y="77086"/>
                  </a:cubicBezTo>
                  <a:cubicBezTo>
                    <a:pt x="6662444" y="85688"/>
                    <a:pt x="6685147" y="94892"/>
                    <a:pt x="6703059" y="97166"/>
                  </a:cubicBezTo>
                  <a:cubicBezTo>
                    <a:pt x="6756799" y="103989"/>
                    <a:pt x="6806654" y="100687"/>
                    <a:pt x="6859445" y="90481"/>
                  </a:cubicBezTo>
                  <a:cubicBezTo>
                    <a:pt x="6908894" y="80861"/>
                    <a:pt x="6969747" y="85387"/>
                    <a:pt x="7025414" y="83536"/>
                  </a:cubicBezTo>
                  <a:cubicBezTo>
                    <a:pt x="7064862" y="82168"/>
                    <a:pt x="7104501" y="77186"/>
                    <a:pt x="7144137" y="79264"/>
                  </a:cubicBezTo>
                  <a:cubicBezTo>
                    <a:pt x="7193316" y="81841"/>
                    <a:pt x="7241809" y="90488"/>
                    <a:pt x="7291235" y="95367"/>
                  </a:cubicBezTo>
                  <a:cubicBezTo>
                    <a:pt x="7329668" y="99288"/>
                    <a:pt x="7368978" y="100585"/>
                    <a:pt x="7407395" y="104888"/>
                  </a:cubicBezTo>
                  <a:cubicBezTo>
                    <a:pt x="7438868" y="108256"/>
                    <a:pt x="7469832" y="114265"/>
                    <a:pt x="7500837" y="119515"/>
                  </a:cubicBezTo>
                  <a:cubicBezTo>
                    <a:pt x="7512146" y="121444"/>
                    <a:pt x="7523255" y="127178"/>
                    <a:pt x="7533567" y="126955"/>
                  </a:cubicBezTo>
                  <a:cubicBezTo>
                    <a:pt x="7636025" y="124121"/>
                    <a:pt x="7707510" y="164497"/>
                    <a:pt x="7792910" y="185188"/>
                  </a:cubicBezTo>
                  <a:cubicBezTo>
                    <a:pt x="7882663" y="207063"/>
                    <a:pt x="7969001" y="237914"/>
                    <a:pt x="8070699" y="235423"/>
                  </a:cubicBezTo>
                  <a:cubicBezTo>
                    <a:pt x="8132239" y="233879"/>
                    <a:pt x="8191903" y="225939"/>
                    <a:pt x="8253177" y="222473"/>
                  </a:cubicBezTo>
                  <a:cubicBezTo>
                    <a:pt x="8274949" y="221324"/>
                    <a:pt x="8299150" y="222976"/>
                    <a:pt x="8320683" y="226393"/>
                  </a:cubicBezTo>
                  <a:cubicBezTo>
                    <a:pt x="8424731" y="242340"/>
                    <a:pt x="8527777" y="249266"/>
                    <a:pt x="8631438" y="237528"/>
                  </a:cubicBezTo>
                  <a:cubicBezTo>
                    <a:pt x="8649201" y="235596"/>
                    <a:pt x="8668058" y="233915"/>
                    <a:pt x="8686410" y="234877"/>
                  </a:cubicBezTo>
                  <a:cubicBezTo>
                    <a:pt x="8786966" y="240146"/>
                    <a:pt x="8885480" y="249315"/>
                    <a:pt x="8980658" y="273001"/>
                  </a:cubicBezTo>
                  <a:cubicBezTo>
                    <a:pt x="9012626" y="280972"/>
                    <a:pt x="9052108" y="279035"/>
                    <a:pt x="9087625" y="282423"/>
                  </a:cubicBezTo>
                  <a:cubicBezTo>
                    <a:pt x="9120583" y="285484"/>
                    <a:pt x="9154319" y="287825"/>
                    <a:pt x="9186017" y="293875"/>
                  </a:cubicBezTo>
                  <a:cubicBezTo>
                    <a:pt x="9232288" y="302785"/>
                    <a:pt x="9275554" y="305815"/>
                    <a:pt x="9323931" y="302628"/>
                  </a:cubicBezTo>
                  <a:cubicBezTo>
                    <a:pt x="9370084" y="299705"/>
                    <a:pt x="9419491" y="304964"/>
                    <a:pt x="9467213" y="307275"/>
                  </a:cubicBezTo>
                  <a:cubicBezTo>
                    <a:pt x="9520438" y="309874"/>
                    <a:pt x="9573661" y="312473"/>
                    <a:pt x="9626826" y="316213"/>
                  </a:cubicBezTo>
                  <a:cubicBezTo>
                    <a:pt x="9648094" y="317708"/>
                    <a:pt x="9671915" y="326588"/>
                    <a:pt x="9689696" y="324467"/>
                  </a:cubicBezTo>
                  <a:cubicBezTo>
                    <a:pt x="9747117" y="317175"/>
                    <a:pt x="9803355" y="332523"/>
                    <a:pt x="9860526" y="329986"/>
                  </a:cubicBezTo>
                  <a:cubicBezTo>
                    <a:pt x="9888572" y="328594"/>
                    <a:pt x="9919723" y="338048"/>
                    <a:pt x="9949775" y="340386"/>
                  </a:cubicBezTo>
                  <a:cubicBezTo>
                    <a:pt x="9998886" y="344296"/>
                    <a:pt x="10048092" y="346302"/>
                    <a:pt x="10097252" y="349262"/>
                  </a:cubicBezTo>
                  <a:cubicBezTo>
                    <a:pt x="10113390" y="350297"/>
                    <a:pt x="10129133" y="351886"/>
                    <a:pt x="10145261" y="353113"/>
                  </a:cubicBezTo>
                  <a:cubicBezTo>
                    <a:pt x="10159555" y="354243"/>
                    <a:pt x="10174512" y="356743"/>
                    <a:pt x="10188159" y="356124"/>
                  </a:cubicBezTo>
                  <a:cubicBezTo>
                    <a:pt x="10237589" y="353944"/>
                    <a:pt x="10286441" y="348682"/>
                    <a:pt x="10336144" y="348235"/>
                  </a:cubicBezTo>
                  <a:cubicBezTo>
                    <a:pt x="10379222" y="347822"/>
                    <a:pt x="10423443" y="353764"/>
                    <a:pt x="10466847" y="354131"/>
                  </a:cubicBezTo>
                  <a:cubicBezTo>
                    <a:pt x="10543353" y="354898"/>
                    <a:pt x="10619988" y="353190"/>
                    <a:pt x="10696514" y="353575"/>
                  </a:cubicBezTo>
                  <a:cubicBezTo>
                    <a:pt x="10713071" y="353680"/>
                    <a:pt x="10730069" y="359342"/>
                    <a:pt x="10746932" y="360606"/>
                  </a:cubicBezTo>
                  <a:cubicBezTo>
                    <a:pt x="10799731" y="364326"/>
                    <a:pt x="10852569" y="367289"/>
                    <a:pt x="10905388" y="370627"/>
                  </a:cubicBezTo>
                  <a:cubicBezTo>
                    <a:pt x="10935470" y="372396"/>
                    <a:pt x="10965963" y="373421"/>
                    <a:pt x="10995602" y="376691"/>
                  </a:cubicBezTo>
                  <a:cubicBezTo>
                    <a:pt x="11034750" y="381032"/>
                    <a:pt x="11070168" y="386324"/>
                    <a:pt x="11107647" y="373405"/>
                  </a:cubicBezTo>
                  <a:cubicBezTo>
                    <a:pt x="11165372" y="353347"/>
                    <a:pt x="11236837" y="366060"/>
                    <a:pt x="11302440" y="364156"/>
                  </a:cubicBezTo>
                  <a:cubicBezTo>
                    <a:pt x="11319394" y="363708"/>
                    <a:pt x="11336655" y="364422"/>
                    <a:pt x="11353613" y="363785"/>
                  </a:cubicBezTo>
                  <a:cubicBezTo>
                    <a:pt x="11384961" y="362566"/>
                    <a:pt x="11415955" y="360947"/>
                    <a:pt x="11447323" y="359346"/>
                  </a:cubicBezTo>
                  <a:cubicBezTo>
                    <a:pt x="11452855" y="359066"/>
                    <a:pt x="11459104" y="359200"/>
                    <a:pt x="11464292" y="358519"/>
                  </a:cubicBezTo>
                  <a:cubicBezTo>
                    <a:pt x="11512058" y="353010"/>
                    <a:pt x="11559143" y="346321"/>
                    <a:pt x="11607560" y="342370"/>
                  </a:cubicBezTo>
                  <a:cubicBezTo>
                    <a:pt x="11631218" y="340368"/>
                    <a:pt x="11657295" y="341352"/>
                    <a:pt x="11681426" y="344335"/>
                  </a:cubicBezTo>
                  <a:cubicBezTo>
                    <a:pt x="11751997" y="352993"/>
                    <a:pt x="11821986" y="358760"/>
                    <a:pt x="11893565" y="355261"/>
                  </a:cubicBezTo>
                  <a:cubicBezTo>
                    <a:pt x="11921973" y="353889"/>
                    <a:pt x="11953288" y="360300"/>
                    <a:pt x="11983290" y="363588"/>
                  </a:cubicBezTo>
                  <a:lnTo>
                    <a:pt x="12192000" y="388018"/>
                  </a:lnTo>
                  <a:lnTo>
                    <a:pt x="12192000" y="577115"/>
                  </a:lnTo>
                  <a:lnTo>
                    <a:pt x="12157329" y="588862"/>
                  </a:lnTo>
                  <a:cubicBezTo>
                    <a:pt x="12118393" y="608572"/>
                    <a:pt x="12109715" y="605637"/>
                    <a:pt x="12066948" y="586034"/>
                  </a:cubicBezTo>
                  <a:cubicBezTo>
                    <a:pt x="12016991" y="563193"/>
                    <a:pt x="11965119" y="541779"/>
                    <a:pt x="11911344" y="521599"/>
                  </a:cubicBezTo>
                  <a:cubicBezTo>
                    <a:pt x="11894383" y="515178"/>
                    <a:pt x="11869417" y="514060"/>
                    <a:pt x="11847823" y="511785"/>
                  </a:cubicBezTo>
                  <a:cubicBezTo>
                    <a:pt x="11811233" y="507768"/>
                    <a:pt x="11773630" y="501982"/>
                    <a:pt x="11737547" y="502380"/>
                  </a:cubicBezTo>
                  <a:cubicBezTo>
                    <a:pt x="11702930" y="502855"/>
                    <a:pt x="11668388" y="508866"/>
                    <a:pt x="11636052" y="514993"/>
                  </a:cubicBezTo>
                  <a:cubicBezTo>
                    <a:pt x="11545722" y="532199"/>
                    <a:pt x="11462455" y="555118"/>
                    <a:pt x="11394706" y="590867"/>
                  </a:cubicBezTo>
                  <a:cubicBezTo>
                    <a:pt x="11385999" y="595562"/>
                    <a:pt x="11369016" y="596581"/>
                    <a:pt x="11354978" y="597561"/>
                  </a:cubicBezTo>
                  <a:cubicBezTo>
                    <a:pt x="11332076" y="599224"/>
                    <a:pt x="11308448" y="600655"/>
                    <a:pt x="11285306" y="599825"/>
                  </a:cubicBezTo>
                  <a:cubicBezTo>
                    <a:pt x="11172906" y="595841"/>
                    <a:pt x="11083430" y="617861"/>
                    <a:pt x="11008528" y="656670"/>
                  </a:cubicBezTo>
                  <a:cubicBezTo>
                    <a:pt x="10986971" y="667750"/>
                    <a:pt x="10970753" y="668236"/>
                    <a:pt x="10948735" y="652964"/>
                  </a:cubicBezTo>
                  <a:cubicBezTo>
                    <a:pt x="10923173" y="635218"/>
                    <a:pt x="10885031" y="639705"/>
                    <a:pt x="10850698" y="641721"/>
                  </a:cubicBezTo>
                  <a:cubicBezTo>
                    <a:pt x="10815269" y="643680"/>
                    <a:pt x="10779458" y="645811"/>
                    <a:pt x="10744026" y="647769"/>
                  </a:cubicBezTo>
                  <a:cubicBezTo>
                    <a:pt x="10717832" y="649066"/>
                    <a:pt x="10692021" y="650003"/>
                    <a:pt x="10666160" y="651891"/>
                  </a:cubicBezTo>
                  <a:cubicBezTo>
                    <a:pt x="10585627" y="657783"/>
                    <a:pt x="10513854" y="650969"/>
                    <a:pt x="10450521" y="616552"/>
                  </a:cubicBezTo>
                  <a:cubicBezTo>
                    <a:pt x="10402221" y="590175"/>
                    <a:pt x="10339099" y="579806"/>
                    <a:pt x="10271192" y="583498"/>
                  </a:cubicBezTo>
                  <a:cubicBezTo>
                    <a:pt x="10262701" y="584006"/>
                    <a:pt x="10251859" y="587254"/>
                    <a:pt x="10246067" y="585423"/>
                  </a:cubicBezTo>
                  <a:cubicBezTo>
                    <a:pt x="10158786" y="558528"/>
                    <a:pt x="10086634" y="594049"/>
                    <a:pt x="10005027" y="592252"/>
                  </a:cubicBezTo>
                  <a:cubicBezTo>
                    <a:pt x="9969004" y="591507"/>
                    <a:pt x="9931565" y="603664"/>
                    <a:pt x="9898681" y="613195"/>
                  </a:cubicBezTo>
                  <a:cubicBezTo>
                    <a:pt x="9853463" y="626281"/>
                    <a:pt x="9813049" y="639042"/>
                    <a:pt x="9753225" y="629038"/>
                  </a:cubicBezTo>
                  <a:cubicBezTo>
                    <a:pt x="9693404" y="618845"/>
                    <a:pt x="9637675" y="628898"/>
                    <a:pt x="9591376" y="648601"/>
                  </a:cubicBezTo>
                  <a:cubicBezTo>
                    <a:pt x="9556001" y="663537"/>
                    <a:pt x="9518120" y="663077"/>
                    <a:pt x="9472860" y="655936"/>
                  </a:cubicBezTo>
                  <a:cubicBezTo>
                    <a:pt x="9416283" y="647056"/>
                    <a:pt x="9357217" y="643578"/>
                    <a:pt x="9299788" y="636945"/>
                  </a:cubicBezTo>
                  <a:cubicBezTo>
                    <a:pt x="9287347" y="635531"/>
                    <a:pt x="9271710" y="632039"/>
                    <a:pt x="9264605" y="627087"/>
                  </a:cubicBezTo>
                  <a:cubicBezTo>
                    <a:pt x="9177661" y="565680"/>
                    <a:pt x="9051076" y="558473"/>
                    <a:pt x="8926435" y="549269"/>
                  </a:cubicBezTo>
                  <a:cubicBezTo>
                    <a:pt x="8850925" y="543595"/>
                    <a:pt x="8774954" y="539613"/>
                    <a:pt x="8698934" y="536583"/>
                  </a:cubicBezTo>
                  <a:cubicBezTo>
                    <a:pt x="8673232" y="535428"/>
                    <a:pt x="8645916" y="537050"/>
                    <a:pt x="8622862" y="541563"/>
                  </a:cubicBezTo>
                  <a:cubicBezTo>
                    <a:pt x="8574890" y="551069"/>
                    <a:pt x="8530403" y="564380"/>
                    <a:pt x="8482784" y="574094"/>
                  </a:cubicBezTo>
                  <a:cubicBezTo>
                    <a:pt x="8464923" y="577929"/>
                    <a:pt x="8442157" y="576927"/>
                    <a:pt x="8421565" y="576610"/>
                  </a:cubicBezTo>
                  <a:cubicBezTo>
                    <a:pt x="8385152" y="576229"/>
                    <a:pt x="8345023" y="569546"/>
                    <a:pt x="8313469" y="574762"/>
                  </a:cubicBezTo>
                  <a:cubicBezTo>
                    <a:pt x="8231431" y="588203"/>
                    <a:pt x="8155671" y="580227"/>
                    <a:pt x="8079520" y="558685"/>
                  </a:cubicBezTo>
                  <a:cubicBezTo>
                    <a:pt x="7972906" y="528487"/>
                    <a:pt x="7870782" y="525043"/>
                    <a:pt x="7773327" y="558854"/>
                  </a:cubicBezTo>
                  <a:cubicBezTo>
                    <a:pt x="7729470" y="574107"/>
                    <a:pt x="7688069" y="563543"/>
                    <a:pt x="7652477" y="547561"/>
                  </a:cubicBezTo>
                  <a:cubicBezTo>
                    <a:pt x="7611494" y="529005"/>
                    <a:pt x="7570974" y="522685"/>
                    <a:pt x="7522274" y="532150"/>
                  </a:cubicBezTo>
                  <a:cubicBezTo>
                    <a:pt x="7511488" y="534257"/>
                    <a:pt x="7496511" y="532136"/>
                    <a:pt x="7484080" y="530532"/>
                  </a:cubicBezTo>
                  <a:cubicBezTo>
                    <a:pt x="7413133" y="522044"/>
                    <a:pt x="7341987" y="510303"/>
                    <a:pt x="7282277" y="540177"/>
                  </a:cubicBezTo>
                  <a:cubicBezTo>
                    <a:pt x="7270558" y="546051"/>
                    <a:pt x="7251336" y="547713"/>
                    <a:pt x="7235690" y="551282"/>
                  </a:cubicBezTo>
                  <a:cubicBezTo>
                    <a:pt x="7170161" y="565782"/>
                    <a:pt x="7172820" y="564203"/>
                    <a:pt x="7116339" y="539494"/>
                  </a:cubicBezTo>
                  <a:cubicBezTo>
                    <a:pt x="7086841" y="526502"/>
                    <a:pt x="7045980" y="512724"/>
                    <a:pt x="7011067" y="511848"/>
                  </a:cubicBezTo>
                  <a:cubicBezTo>
                    <a:pt x="6800473" y="506533"/>
                    <a:pt x="6601893" y="468653"/>
                    <a:pt x="6403234" y="432296"/>
                  </a:cubicBezTo>
                  <a:cubicBezTo>
                    <a:pt x="6280760" y="409851"/>
                    <a:pt x="6160432" y="402592"/>
                    <a:pt x="6036273" y="412301"/>
                  </a:cubicBezTo>
                  <a:cubicBezTo>
                    <a:pt x="5946471" y="419425"/>
                    <a:pt x="5863077" y="395593"/>
                    <a:pt x="5780467" y="377910"/>
                  </a:cubicBezTo>
                  <a:cubicBezTo>
                    <a:pt x="5763357" y="374343"/>
                    <a:pt x="5747757" y="363033"/>
                    <a:pt x="5739051" y="353609"/>
                  </a:cubicBezTo>
                  <a:cubicBezTo>
                    <a:pt x="5707675" y="320294"/>
                    <a:pt x="5653252" y="312483"/>
                    <a:pt x="5583566" y="321995"/>
                  </a:cubicBezTo>
                  <a:cubicBezTo>
                    <a:pt x="5528347" y="329404"/>
                    <a:pt x="5477716" y="340486"/>
                    <a:pt x="5432030" y="362512"/>
                  </a:cubicBezTo>
                  <a:cubicBezTo>
                    <a:pt x="5378421" y="388318"/>
                    <a:pt x="5322767" y="418026"/>
                    <a:pt x="5241398" y="425781"/>
                  </a:cubicBezTo>
                  <a:cubicBezTo>
                    <a:pt x="5206262" y="429089"/>
                    <a:pt x="5176131" y="428273"/>
                    <a:pt x="5139710" y="421022"/>
                  </a:cubicBezTo>
                  <a:cubicBezTo>
                    <a:pt x="5069048" y="407018"/>
                    <a:pt x="4997864" y="396037"/>
                    <a:pt x="4929402" y="424310"/>
                  </a:cubicBezTo>
                  <a:cubicBezTo>
                    <a:pt x="4891785" y="439890"/>
                    <a:pt x="4841650" y="448519"/>
                    <a:pt x="4782793" y="441046"/>
                  </a:cubicBezTo>
                  <a:cubicBezTo>
                    <a:pt x="4709316" y="431663"/>
                    <a:pt x="4641426" y="442031"/>
                    <a:pt x="4577594" y="459290"/>
                  </a:cubicBezTo>
                  <a:cubicBezTo>
                    <a:pt x="4554816" y="465538"/>
                    <a:pt x="4527069" y="468279"/>
                    <a:pt x="4500826" y="470529"/>
                  </a:cubicBezTo>
                  <a:cubicBezTo>
                    <a:pt x="4440199" y="475746"/>
                    <a:pt x="4379252" y="479993"/>
                    <a:pt x="4317973" y="483649"/>
                  </a:cubicBezTo>
                  <a:cubicBezTo>
                    <a:pt x="4267762" y="486741"/>
                    <a:pt x="4217264" y="488292"/>
                    <a:pt x="4166722" y="490602"/>
                  </a:cubicBezTo>
                  <a:cubicBezTo>
                    <a:pt x="4111394" y="493045"/>
                    <a:pt x="4067073" y="503124"/>
                    <a:pt x="4042814" y="530660"/>
                  </a:cubicBezTo>
                  <a:cubicBezTo>
                    <a:pt x="4034996" y="539407"/>
                    <a:pt x="4017001" y="545715"/>
                    <a:pt x="4002653" y="552594"/>
                  </a:cubicBezTo>
                  <a:cubicBezTo>
                    <a:pt x="3992459" y="557592"/>
                    <a:pt x="3979023" y="561086"/>
                    <a:pt x="3969549" y="566312"/>
                  </a:cubicBezTo>
                  <a:cubicBezTo>
                    <a:pt x="3919896" y="593854"/>
                    <a:pt x="3870968" y="621622"/>
                    <a:pt x="3821685" y="649183"/>
                  </a:cubicBezTo>
                  <a:cubicBezTo>
                    <a:pt x="3816761" y="651788"/>
                    <a:pt x="3811445" y="654943"/>
                    <a:pt x="3805138" y="655947"/>
                  </a:cubicBezTo>
                  <a:cubicBezTo>
                    <a:pt x="3739817" y="666451"/>
                    <a:pt x="3673801" y="676154"/>
                    <a:pt x="3609177" y="687459"/>
                  </a:cubicBezTo>
                  <a:cubicBezTo>
                    <a:pt x="3584288" y="691878"/>
                    <a:pt x="3558597" y="697589"/>
                    <a:pt x="3539727" y="706521"/>
                  </a:cubicBezTo>
                  <a:cubicBezTo>
                    <a:pt x="3496714" y="726780"/>
                    <a:pt x="3457268" y="749132"/>
                    <a:pt x="3396572" y="755681"/>
                  </a:cubicBezTo>
                  <a:cubicBezTo>
                    <a:pt x="3378807" y="757611"/>
                    <a:pt x="3357809" y="758036"/>
                    <a:pt x="3341054" y="754679"/>
                  </a:cubicBezTo>
                  <a:cubicBezTo>
                    <a:pt x="3272962" y="740809"/>
                    <a:pt x="3206471" y="724541"/>
                    <a:pt x="3138775" y="710120"/>
                  </a:cubicBezTo>
                  <a:cubicBezTo>
                    <a:pt x="3095820" y="701191"/>
                    <a:pt x="3056969" y="691141"/>
                    <a:pt x="3037283" y="666453"/>
                  </a:cubicBezTo>
                  <a:cubicBezTo>
                    <a:pt x="3031764" y="659487"/>
                    <a:pt x="3015626" y="651391"/>
                    <a:pt x="3002117" y="649347"/>
                  </a:cubicBezTo>
                  <a:cubicBezTo>
                    <a:pt x="2915220" y="636209"/>
                    <a:pt x="2829194" y="627503"/>
                    <a:pt x="2747294" y="652400"/>
                  </a:cubicBezTo>
                  <a:cubicBezTo>
                    <a:pt x="2730084" y="657794"/>
                    <a:pt x="2698519" y="656140"/>
                    <a:pt x="2676273" y="652304"/>
                  </a:cubicBezTo>
                  <a:cubicBezTo>
                    <a:pt x="2590546" y="637890"/>
                    <a:pt x="2508883" y="630176"/>
                    <a:pt x="2432360" y="657836"/>
                  </a:cubicBezTo>
                  <a:cubicBezTo>
                    <a:pt x="2423352" y="661179"/>
                    <a:pt x="2395274" y="656272"/>
                    <a:pt x="2382311" y="650824"/>
                  </a:cubicBezTo>
                  <a:cubicBezTo>
                    <a:pt x="2257393" y="597728"/>
                    <a:pt x="2187724" y="592930"/>
                    <a:pt x="2055134" y="630053"/>
                  </a:cubicBezTo>
                  <a:cubicBezTo>
                    <a:pt x="2046542" y="632464"/>
                    <a:pt x="2035364" y="635121"/>
                    <a:pt x="2031829" y="639324"/>
                  </a:cubicBezTo>
                  <a:cubicBezTo>
                    <a:pt x="2007977" y="666120"/>
                    <a:pt x="1960229" y="664380"/>
                    <a:pt x="1912764" y="664183"/>
                  </a:cubicBezTo>
                  <a:cubicBezTo>
                    <a:pt x="1860521" y="663924"/>
                    <a:pt x="1808236" y="664426"/>
                    <a:pt x="1755637" y="663960"/>
                  </a:cubicBezTo>
                  <a:cubicBezTo>
                    <a:pt x="1746439" y="663859"/>
                    <a:pt x="1736243" y="661799"/>
                    <a:pt x="1727159" y="659605"/>
                  </a:cubicBezTo>
                  <a:cubicBezTo>
                    <a:pt x="1692256" y="651480"/>
                    <a:pt x="1658604" y="640559"/>
                    <a:pt x="1622470" y="634850"/>
                  </a:cubicBezTo>
                  <a:cubicBezTo>
                    <a:pt x="1544362" y="622552"/>
                    <a:pt x="1469248" y="602210"/>
                    <a:pt x="1385955" y="604522"/>
                  </a:cubicBezTo>
                  <a:cubicBezTo>
                    <a:pt x="1371585" y="604913"/>
                    <a:pt x="1355357" y="598530"/>
                    <a:pt x="1340055" y="595629"/>
                  </a:cubicBezTo>
                  <a:cubicBezTo>
                    <a:pt x="1312351" y="590552"/>
                    <a:pt x="1285460" y="583993"/>
                    <a:pt x="1257271" y="581180"/>
                  </a:cubicBezTo>
                  <a:cubicBezTo>
                    <a:pt x="1182583" y="573830"/>
                    <a:pt x="1107142" y="566824"/>
                    <a:pt x="1031914" y="562692"/>
                  </a:cubicBezTo>
                  <a:cubicBezTo>
                    <a:pt x="995593" y="560597"/>
                    <a:pt x="958880" y="565923"/>
                    <a:pt x="922031" y="566853"/>
                  </a:cubicBezTo>
                  <a:cubicBezTo>
                    <a:pt x="905446" y="567320"/>
                    <a:pt x="878533" y="568199"/>
                    <a:pt x="873250" y="563724"/>
                  </a:cubicBezTo>
                  <a:cubicBezTo>
                    <a:pt x="832343" y="529722"/>
                    <a:pt x="772202" y="532674"/>
                    <a:pt x="711627" y="529880"/>
                  </a:cubicBezTo>
                  <a:cubicBezTo>
                    <a:pt x="577999" y="523641"/>
                    <a:pt x="447408" y="543696"/>
                    <a:pt x="311112" y="525106"/>
                  </a:cubicBezTo>
                  <a:cubicBezTo>
                    <a:pt x="271645" y="519795"/>
                    <a:pt x="226936" y="530235"/>
                    <a:pt x="184145" y="532188"/>
                  </a:cubicBezTo>
                  <a:cubicBezTo>
                    <a:pt x="162015" y="533128"/>
                    <a:pt x="137665" y="534333"/>
                    <a:pt x="116886" y="530572"/>
                  </a:cubicBezTo>
                  <a:cubicBezTo>
                    <a:pt x="84810" y="524693"/>
                    <a:pt x="54011" y="515448"/>
                    <a:pt x="23941" y="506433"/>
                  </a:cubicBezTo>
                  <a:lnTo>
                    <a:pt x="0" y="502149"/>
                  </a:lnTo>
                  <a:close/>
                </a:path>
              </a:pathLst>
            </a:custGeom>
            <a:blipFill>
              <a:blip r:embed="rId3">
                <a:alphaModFix amt="57000"/>
              </a:blip>
              <a:tile tx="0" ty="0" sx="100000" sy="100000" flip="none" algn="tl"/>
            </a:blip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750B58-9485-38BE-47F7-CD657B14DB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664201" y="4669977"/>
            <a:ext cx="5689599" cy="1961779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r>
              <a:rPr lang="en-US" sz="1600" dirty="0">
                <a:solidFill>
                  <a:schemeClr val="bg1">
                    <a:alpha val="80000"/>
                  </a:schemeClr>
                </a:solidFill>
              </a:rPr>
              <a:t>Problem Statement: Create automation to confirm that the password reset was successful and if so close the request in the service desk</a:t>
            </a:r>
          </a:p>
          <a:p>
            <a:r>
              <a:rPr lang="en-US" sz="1600" dirty="0">
                <a:solidFill>
                  <a:schemeClr val="bg1">
                    <a:alpha val="80000"/>
                  </a:schemeClr>
                </a:solidFill>
              </a:rPr>
              <a:t>Three areas where a CEC ID can be found; eventually focused on CEC Only field</a:t>
            </a:r>
          </a:p>
          <a:p>
            <a:r>
              <a:rPr lang="en-US" sz="1600" dirty="0">
                <a:solidFill>
                  <a:schemeClr val="bg1">
                    <a:alpha val="80000"/>
                  </a:schemeClr>
                </a:solidFill>
              </a:rPr>
              <a:t>Script helped in automating the task of manually closing/resolving each ticket after a user changes their password</a:t>
            </a:r>
          </a:p>
        </p:txBody>
      </p:sp>
    </p:spTree>
    <p:extLst>
      <p:ext uri="{BB962C8B-B14F-4D97-AF65-F5344CB8AC3E}">
        <p14:creationId xmlns:p14="http://schemas.microsoft.com/office/powerpoint/2010/main" val="1952366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vortex dir="r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ctangle 9">
            <a:extLst>
              <a:ext uri="{FF2B5EF4-FFF2-40B4-BE49-F238E27FC236}">
                <a16:creationId xmlns:a16="http://schemas.microsoft.com/office/drawing/2014/main" id="{7A976E23-29EC-4E20-9EF6-B7CC4A821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11">
            <a:extLst>
              <a:ext uri="{FF2B5EF4-FFF2-40B4-BE49-F238E27FC236}">
                <a16:creationId xmlns:a16="http://schemas.microsoft.com/office/drawing/2014/main" id="{DF5FCEC6-E657-46F1-925F-13ED192124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2" name="Group 13">
            <a:extLst>
              <a:ext uri="{FF2B5EF4-FFF2-40B4-BE49-F238E27FC236}">
                <a16:creationId xmlns:a16="http://schemas.microsoft.com/office/drawing/2014/main" id="{1037B6F1-6E0E-4B3A-9C8C-5C760B9A4A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63" name="Oval 14">
              <a:extLst>
                <a:ext uri="{FF2B5EF4-FFF2-40B4-BE49-F238E27FC236}">
                  <a16:creationId xmlns:a16="http://schemas.microsoft.com/office/drawing/2014/main" id="{6C61A116-B0D0-46CE-AD62-88CB988969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15">
              <a:extLst>
                <a:ext uri="{FF2B5EF4-FFF2-40B4-BE49-F238E27FC236}">
                  <a16:creationId xmlns:a16="http://schemas.microsoft.com/office/drawing/2014/main" id="{D961F17C-39C3-41AD-BB0A-2462DEA5D4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16">
              <a:extLst>
                <a:ext uri="{FF2B5EF4-FFF2-40B4-BE49-F238E27FC236}">
                  <a16:creationId xmlns:a16="http://schemas.microsoft.com/office/drawing/2014/main" id="{D793267A-A22C-4A15-A827-12AF58839B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17">
              <a:extLst>
                <a:ext uri="{FF2B5EF4-FFF2-40B4-BE49-F238E27FC236}">
                  <a16:creationId xmlns:a16="http://schemas.microsoft.com/office/drawing/2014/main" id="{A057997E-E930-453E-A3BF-3D9FE3188E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7" name="Oval 18">
              <a:extLst>
                <a:ext uri="{FF2B5EF4-FFF2-40B4-BE49-F238E27FC236}">
                  <a16:creationId xmlns:a16="http://schemas.microsoft.com/office/drawing/2014/main" id="{0C86E5D9-6D7D-43E0-9D09-F04E553440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19">
              <a:extLst>
                <a:ext uri="{FF2B5EF4-FFF2-40B4-BE49-F238E27FC236}">
                  <a16:creationId xmlns:a16="http://schemas.microsoft.com/office/drawing/2014/main" id="{2595859C-E2B7-4685-AD44-51AD6D9809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CFF590B-5109-8766-AB6D-EF243A71A2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5" y="630936"/>
            <a:ext cx="6180831" cy="2742140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Field Behavior Script for CEC ID</a:t>
            </a:r>
          </a:p>
        </p:txBody>
      </p:sp>
      <p:sp>
        <p:nvSpPr>
          <p:cNvPr id="69" name="Rectangle 21">
            <a:extLst>
              <a:ext uri="{FF2B5EF4-FFF2-40B4-BE49-F238E27FC236}">
                <a16:creationId xmlns:a16="http://schemas.microsoft.com/office/drawing/2014/main" id="{FF0BDB76-BCEC-498E-BA26-C763CD9FA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0" name="Group 23">
            <a:extLst>
              <a:ext uri="{FF2B5EF4-FFF2-40B4-BE49-F238E27FC236}">
                <a16:creationId xmlns:a16="http://schemas.microsoft.com/office/drawing/2014/main" id="{DD8DF5DF-A251-4BC2-8965-4EDDD01FC5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930D52D-708D-43A1-B073-469EFDB020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C82491CB-6849-43BB-926B-D979A3DB09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71251642-9512-4A11-9670-BD1C3A9981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3D277633-FF55-420D-87BC-0CB11FD6D0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1452CEF2-C9EC-4C15-99E4-C781AB08AB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1" name="Group 31">
            <a:extLst>
              <a:ext uri="{FF2B5EF4-FFF2-40B4-BE49-F238E27FC236}">
                <a16:creationId xmlns:a16="http://schemas.microsoft.com/office/drawing/2014/main" id="{600459E6-26A3-4EAC-A34C-D0792D88CC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264D5E9-C8D4-444A-8B1B-C11FB47CBA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3DD99233-66AB-4E60-AF8A-A3259E6A46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64E8492A-EE2A-4BE3-A4B2-2BCE77DA40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F222A220-AA24-4E60-83D6-D32FEB34D8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CA85AF-DB29-A659-12CD-237E532590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30935" y="3564330"/>
            <a:ext cx="6180835" cy="2536581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Problem Statement: Script runner behavior needed to limit the user input for the CEC ID field on the service desk</a:t>
            </a:r>
          </a:p>
          <a:p>
            <a:r>
              <a:rPr lang="en-US" sz="1800" dirty="0">
                <a:solidFill>
                  <a:schemeClr val="bg1"/>
                </a:solidFill>
              </a:rPr>
              <a:t>The idea is to essentially extract everything written within the CEC ID field and use </a:t>
            </a:r>
            <a:r>
              <a:rPr lang="en-US" sz="1800" dirty="0" err="1">
                <a:solidFill>
                  <a:schemeClr val="bg1"/>
                </a:solidFill>
              </a:rPr>
              <a:t>RegEx</a:t>
            </a:r>
            <a:r>
              <a:rPr lang="en-US" sz="1800" dirty="0">
                <a:solidFill>
                  <a:schemeClr val="bg1"/>
                </a:solidFill>
              </a:rPr>
              <a:t> to evaluate whether the field was filled in properly (No special characters or spaces)</a:t>
            </a:r>
          </a:p>
          <a:p>
            <a:r>
              <a:rPr lang="en-US" sz="1800" dirty="0">
                <a:solidFill>
                  <a:schemeClr val="bg1"/>
                </a:solidFill>
              </a:rPr>
              <a:t>Saves time having to manually check each CEC ID to make sure they are actually in the system</a:t>
            </a:r>
          </a:p>
        </p:txBody>
      </p:sp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87571DCD-8FC4-2AD4-DA63-D104CD63CD0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581603" y="692052"/>
            <a:ext cx="3523006" cy="5504695"/>
          </a:xfrm>
          <a:prstGeom prst="rect">
            <a:avLst/>
          </a:prstGeom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74A0C021-793F-4B70-9A53-E470752802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7120609" y="797789"/>
            <a:ext cx="304800" cy="429768"/>
            <a:chOff x="215328" y="-46937"/>
            <a:chExt cx="304800" cy="2773841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ECCD614A-3CCE-4330-AE17-48091179D6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FA8D3B6-899E-4CEE-8857-D269EA716A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C1554FFB-6C3F-4A0F-94D6-F20F702BDB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D3B052F2-E5D8-4C45-81D0-03BC8CAB7B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5262314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Rectangle 89">
            <a:extLst>
              <a:ext uri="{FF2B5EF4-FFF2-40B4-BE49-F238E27FC236}">
                <a16:creationId xmlns:a16="http://schemas.microsoft.com/office/drawing/2014/main" id="{E2D3D3F2-ABBB-4453-B1C5-1BEBF7E4D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D7A453D2-15D8-4403-815F-291FA1634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D36F9873-642F-4EB5-9636-7DE2F9F95D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CF8B8011-BF73-4693-BD76-BCF02A8420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07329488-C25D-4C7C-814F-CEBFD5E7C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768D62A5-CA80-455B-8BF4-09BA31DC35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B320F636-F7FE-493A-AF45-D9E22016E1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3CFAE76A-3CE9-4AC3-9975-186C6B3EEA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1D2D7409-1AC7-4A0F-B79D-1664128FB4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2" name="Rectangle 101">
            <a:extLst>
              <a:ext uri="{FF2B5EF4-FFF2-40B4-BE49-F238E27FC236}">
                <a16:creationId xmlns:a16="http://schemas.microsoft.com/office/drawing/2014/main" id="{8161EA6B-09CA-445B-AB0D-8DF76FA92D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9D1585-7371-2547-A10B-BE9E94438B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5" y="630936"/>
            <a:ext cx="5330275" cy="1951075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CATC CEC/Engineering Lead Lookup Listener Update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2DDA39-FD45-DDF8-3689-DECB32595A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67718" y="630936"/>
            <a:ext cx="4992469" cy="1951087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700" dirty="0">
                <a:solidFill>
                  <a:schemeClr val="bg1"/>
                </a:solidFill>
              </a:rPr>
              <a:t>Problem Statement: Automate changing the Domain Lead and Primary Domain in a CATC issue when the Implementation Engineer is changed</a:t>
            </a:r>
          </a:p>
          <a:p>
            <a:r>
              <a:rPr lang="en-US" sz="1700" dirty="0">
                <a:solidFill>
                  <a:schemeClr val="bg1"/>
                </a:solidFill>
              </a:rPr>
              <a:t>Avoids having to manually look up who the Domain Lead/Primary Domain of the Implementation Engineer are and manually change these fields in their respective issues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B8114C98-A349-4111-A123-E8EAB86ABE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670FB431-AE18-414D-92F4-1D12D1991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24467063-D74E-4D42-8790-B9F6D69584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A1D19BAC-1681-47BC-AAF5-92FAFFF6F4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94347C2B-E846-452C-97AA-7E254FC1CE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10EA2B35-7959-4C2A-84AA-FF5D94FED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8214E4A5-A0D2-42C4-8D14-D2A7E495F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7494D7A0-6B21-41E8-A7D3-0033BBB791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1E141D7D-32B0-448E-A666-EA8703AFCF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8D87E268-6345-420F-8B97-B37ED0410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35E1622E-7FA6-4760-A2BF-A8105EBF7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10DD7261-FFA0-1A22-874D-E1D467DA99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313" y="2756877"/>
            <a:ext cx="5330898" cy="1732542"/>
          </a:xfrm>
          <a:prstGeom prst="rect">
            <a:avLst/>
          </a:prstGeom>
        </p:spPr>
      </p:pic>
      <p:grpSp>
        <p:nvGrpSpPr>
          <p:cNvPr id="118" name="Group 117">
            <a:extLst>
              <a:ext uri="{FF2B5EF4-FFF2-40B4-BE49-F238E27FC236}">
                <a16:creationId xmlns:a16="http://schemas.microsoft.com/office/drawing/2014/main" id="{AF19A774-30A5-488B-9BAF-629C644029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474193" y="2900856"/>
            <a:ext cx="304800" cy="429768"/>
            <a:chOff x="215328" y="-46937"/>
            <a:chExt cx="304800" cy="2773841"/>
          </a:xfrm>
        </p:grpSpPr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291EBF88-5B98-4258-A542-14C3AF2E52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8FBC2D58-9E3C-490D-BD7A-61EF07EA79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B6CF1BB4-1C1D-4EDE-BA26-0243FCF83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00C83729-E02F-4512-AFE7-F4792228BD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F93AD07A-40D7-B69C-D97D-549009B4BFE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49111" y="2756876"/>
            <a:ext cx="5330898" cy="1732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723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49334A-2D89-1C83-E9B9-E779569D8E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8721"/>
            <a:ext cx="4707671" cy="122565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800">
                <a:solidFill>
                  <a:schemeClr val="bg1"/>
                </a:solidFill>
              </a:rPr>
              <a:t>XSRF Token for PTT Notification Webhook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1873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E6C525-2791-F3AB-C79F-F33E33C52D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97769" y="1909192"/>
            <a:ext cx="4586513" cy="364771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300">
                <a:solidFill>
                  <a:schemeClr val="bg1"/>
                </a:solidFill>
              </a:rPr>
              <a:t>Problem Statement: Find a way to store a variable and use it as a smart value later. This will be used to </a:t>
            </a:r>
            <a:r>
              <a:rPr lang="en-US" sz="1300" b="0" i="0">
                <a:solidFill>
                  <a:schemeClr val="bg1"/>
                </a:solidFill>
                <a:effectLst/>
              </a:rPr>
              <a:t>alleviate an XSRF token issue in the following automation rule (currently active in the dev ATB project)</a:t>
            </a:r>
          </a:p>
          <a:p>
            <a:r>
              <a:rPr lang="en-US" sz="1300">
                <a:solidFill>
                  <a:schemeClr val="bg1"/>
                </a:solidFill>
              </a:rPr>
              <a:t>Challenges with Automation Rules:</a:t>
            </a:r>
          </a:p>
          <a:p>
            <a:pPr lvl="1"/>
            <a:r>
              <a:rPr lang="en-US" sz="1300">
                <a:solidFill>
                  <a:schemeClr val="bg1"/>
                </a:solidFill>
              </a:rPr>
              <a:t>E</a:t>
            </a:r>
            <a:r>
              <a:rPr lang="en-US" sz="1300" b="0" i="0">
                <a:solidFill>
                  <a:schemeClr val="bg1"/>
                </a:solidFill>
                <a:effectLst/>
              </a:rPr>
              <a:t>ntity Properties Useless</a:t>
            </a:r>
          </a:p>
          <a:p>
            <a:pPr lvl="1"/>
            <a:r>
              <a:rPr lang="en-US" sz="1300">
                <a:solidFill>
                  <a:schemeClr val="bg1"/>
                </a:solidFill>
              </a:rPr>
              <a:t>Create Variable Didn’t Exist</a:t>
            </a:r>
          </a:p>
          <a:p>
            <a:pPr lvl="1"/>
            <a:r>
              <a:rPr lang="en-US" sz="1300">
                <a:solidFill>
                  <a:schemeClr val="bg1"/>
                </a:solidFill>
              </a:rPr>
              <a:t>Custom Field Values:</a:t>
            </a:r>
          </a:p>
          <a:p>
            <a:pPr lvl="2"/>
            <a:r>
              <a:rPr lang="en-US" sz="1300">
                <a:solidFill>
                  <a:schemeClr val="bg1"/>
                </a:solidFill>
              </a:rPr>
              <a:t>Doesn’t save until after automation finishes </a:t>
            </a:r>
          </a:p>
          <a:p>
            <a:pPr lvl="2"/>
            <a:r>
              <a:rPr lang="en-US" sz="1300">
                <a:solidFill>
                  <a:schemeClr val="bg1"/>
                </a:solidFill>
              </a:rPr>
              <a:t>Unsafe; token value can be accessed by others</a:t>
            </a:r>
          </a:p>
          <a:p>
            <a:r>
              <a:rPr lang="en-US" sz="1300" b="0" i="0">
                <a:solidFill>
                  <a:schemeClr val="bg1"/>
                </a:solidFill>
                <a:effectLst/>
              </a:rPr>
              <a:t>Instead of utilizing automation actions, the automation rule will only run one script that sends a POST request after the creation of the issue.</a:t>
            </a:r>
          </a:p>
          <a:p>
            <a:r>
              <a:rPr lang="en-US" sz="1300">
                <a:solidFill>
                  <a:schemeClr val="bg1"/>
                </a:solidFill>
              </a:rPr>
              <a:t>Automation script useful in avoiding confusion on what token users are missing and also making it just a bit faster/less annoying to access the voting screen</a:t>
            </a:r>
          </a:p>
          <a:p>
            <a:pPr lvl="1"/>
            <a:endParaRPr lang="en-US" sz="1300">
              <a:solidFill>
                <a:schemeClr val="bg1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4027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3480E19-7889-CA02-D7BE-782917F93D1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r="5027"/>
          <a:stretch/>
        </p:blipFill>
        <p:spPr>
          <a:xfrm>
            <a:off x="6525453" y="10"/>
            <a:ext cx="5666547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446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>
            <a:extLst>
              <a:ext uri="{FF2B5EF4-FFF2-40B4-BE49-F238E27FC236}">
                <a16:creationId xmlns:a16="http://schemas.microsoft.com/office/drawing/2014/main" id="{B250C39F-3F6C-4D53-86D2-7BC6B2FF60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3ED16A-8D3D-444E-D87A-CDA42831FC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284" b="4178"/>
          <a:stretch/>
        </p:blipFill>
        <p:spPr>
          <a:xfrm>
            <a:off x="21" y="10"/>
            <a:ext cx="12191979" cy="6857990"/>
          </a:xfrm>
          <a:prstGeom prst="rect">
            <a:avLst/>
          </a:prstGeom>
        </p:spPr>
      </p:pic>
      <p:sp>
        <p:nvSpPr>
          <p:cNvPr id="56" name="Rectangle 51">
            <a:extLst>
              <a:ext uri="{FF2B5EF4-FFF2-40B4-BE49-F238E27FC236}">
                <a16:creationId xmlns:a16="http://schemas.microsoft.com/office/drawing/2014/main" id="{70A48D59-8581-41F7-B529-F4617FE07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46000">
                <a:schemeClr val="tx1">
                  <a:lumMod val="95000"/>
                  <a:lumOff val="5000"/>
                </a:schemeClr>
              </a:gs>
              <a:gs pos="90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4B6BCE-BE44-0E0A-7E0B-A91AFA573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900" y="910431"/>
            <a:ext cx="4724400" cy="1466455"/>
          </a:xfrm>
        </p:spPr>
        <p:txBody>
          <a:bodyPr anchor="b">
            <a:normAutofit/>
          </a:bodyPr>
          <a:lstStyle/>
          <a:p>
            <a:r>
              <a:rPr lang="en-US" sz="4100" b="1" dirty="0">
                <a:solidFill>
                  <a:schemeClr val="bg1"/>
                </a:solidFill>
              </a:rPr>
              <a:t>Change Status Reason Prediction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B54E7A-B169-488D-4270-81FB2CB1D0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900" y="2492080"/>
            <a:ext cx="4724400" cy="30158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>
                <a:solidFill>
                  <a:schemeClr val="bg1"/>
                </a:solidFill>
              </a:rPr>
              <a:t>Problem Statement:</a:t>
            </a:r>
          </a:p>
          <a:p>
            <a:r>
              <a:rPr lang="en-US" sz="2000" dirty="0">
                <a:solidFill>
                  <a:schemeClr val="bg1"/>
                </a:solidFill>
              </a:rPr>
              <a:t>Six different types of change status reasons after network change is made.</a:t>
            </a:r>
          </a:p>
          <a:p>
            <a:r>
              <a:rPr lang="en-US" sz="2000" dirty="0">
                <a:solidFill>
                  <a:schemeClr val="bg1"/>
                </a:solidFill>
              </a:rPr>
              <a:t>Can we predict the change status of a network change before work begins on it?</a:t>
            </a:r>
          </a:p>
          <a:p>
            <a:r>
              <a:rPr lang="en-US" sz="2000" dirty="0">
                <a:solidFill>
                  <a:schemeClr val="bg1"/>
                </a:solidFill>
              </a:rPr>
              <a:t>Create a multi-modal machine learning model to determine this.</a:t>
            </a:r>
          </a:p>
        </p:txBody>
      </p:sp>
      <p:sp>
        <p:nvSpPr>
          <p:cNvPr id="57" name="Rectangle 53">
            <a:extLst>
              <a:ext uri="{FF2B5EF4-FFF2-40B4-BE49-F238E27FC236}">
                <a16:creationId xmlns:a16="http://schemas.microsoft.com/office/drawing/2014/main" id="{9DD005C1-8C51-42D6-9BEE-B9B838497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5808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7" name="Rectangle 2066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F17207-7757-E2C2-34E8-CF5AC9A29A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8721"/>
            <a:ext cx="4707671" cy="122565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Explanatory Data Analysis</a:t>
            </a:r>
          </a:p>
        </p:txBody>
      </p:sp>
      <p:cxnSp>
        <p:nvCxnSpPr>
          <p:cNvPr id="2069" name="Straight Connector 2068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1873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F32401-B40B-2FF3-8065-4505DD61AF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97769" y="1909192"/>
            <a:ext cx="4586513" cy="364771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700" dirty="0">
                <a:solidFill>
                  <a:schemeClr val="bg1"/>
                </a:solidFill>
              </a:rPr>
              <a:t>Number of Rows with Vendor = Cisco Engineering: 22316</a:t>
            </a:r>
          </a:p>
          <a:p>
            <a:r>
              <a:rPr lang="en-US" sz="1700" dirty="0">
                <a:solidFill>
                  <a:schemeClr val="bg1"/>
                </a:solidFill>
              </a:rPr>
              <a:t>Change Status Reasons:</a:t>
            </a:r>
          </a:p>
          <a:p>
            <a:pPr lvl="1"/>
            <a:r>
              <a:rPr lang="en-US" sz="1700" dirty="0">
                <a:solidFill>
                  <a:schemeClr val="bg1"/>
                </a:solidFill>
              </a:rPr>
              <a:t>Successful</a:t>
            </a:r>
          </a:p>
          <a:p>
            <a:pPr lvl="1"/>
            <a:r>
              <a:rPr lang="en-US" sz="1700" dirty="0">
                <a:solidFill>
                  <a:schemeClr val="bg1"/>
                </a:solidFill>
              </a:rPr>
              <a:t>Successful with Issues</a:t>
            </a:r>
          </a:p>
          <a:p>
            <a:pPr lvl="1"/>
            <a:r>
              <a:rPr lang="en-US" sz="1700" dirty="0">
                <a:solidFill>
                  <a:schemeClr val="bg1"/>
                </a:solidFill>
              </a:rPr>
              <a:t>Backed Out </a:t>
            </a:r>
          </a:p>
          <a:p>
            <a:pPr lvl="1"/>
            <a:r>
              <a:rPr lang="en-US" sz="1700" dirty="0">
                <a:solidFill>
                  <a:schemeClr val="bg1"/>
                </a:solidFill>
              </a:rPr>
              <a:t>Unsuccessful </a:t>
            </a:r>
          </a:p>
          <a:p>
            <a:pPr lvl="1"/>
            <a:r>
              <a:rPr lang="en-US" sz="1700" dirty="0">
                <a:solidFill>
                  <a:schemeClr val="bg1"/>
                </a:solidFill>
              </a:rPr>
              <a:t>Caused Incident </a:t>
            </a:r>
          </a:p>
          <a:p>
            <a:pPr lvl="1"/>
            <a:r>
              <a:rPr lang="en-US" sz="1700" dirty="0">
                <a:solidFill>
                  <a:schemeClr val="bg1"/>
                </a:solidFill>
              </a:rPr>
              <a:t>Caused Incident with Impact</a:t>
            </a:r>
          </a:p>
          <a:p>
            <a:r>
              <a:rPr lang="en-US" sz="1700" dirty="0">
                <a:solidFill>
                  <a:schemeClr val="bg1"/>
                </a:solidFill>
              </a:rPr>
              <a:t>For the sake of developing an accurate model, Successful with Issues and Backed Out were removed when developing model</a:t>
            </a:r>
          </a:p>
        </p:txBody>
      </p:sp>
      <p:cxnSp>
        <p:nvCxnSpPr>
          <p:cNvPr id="2071" name="Straight Connector 2070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4027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3" name="Picture 5" descr="A graph of a change status&#10;&#10;Description automatically generated">
            <a:extLst>
              <a:ext uri="{FF2B5EF4-FFF2-40B4-BE49-F238E27FC236}">
                <a16:creationId xmlns:a16="http://schemas.microsoft.com/office/drawing/2014/main" id="{8BE9D1CF-7F87-36BC-2BA8-29F6D7FDFDB1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12619" y="1197797"/>
            <a:ext cx="5666547" cy="4462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764709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558</TotalTime>
  <Words>802</Words>
  <Application>Microsoft Office PowerPoint</Application>
  <PresentationFormat>Widescreen</PresentationFormat>
  <Paragraphs>125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 Theme</vt:lpstr>
      <vt:lpstr>Internship Recap 2023</vt:lpstr>
      <vt:lpstr>About Myself</vt:lpstr>
      <vt:lpstr>Summer Intern Work Summary</vt:lpstr>
      <vt:lpstr>Jira Automated Help Desk Password Reset Feature</vt:lpstr>
      <vt:lpstr>Field Behavior Script for CEC ID</vt:lpstr>
      <vt:lpstr>CATC CEC/Engineering Lead Lookup Listener Update</vt:lpstr>
      <vt:lpstr>XSRF Token for PTT Notification Webhook</vt:lpstr>
      <vt:lpstr>Change Status Reason Prediction Model</vt:lpstr>
      <vt:lpstr>Explanatory Data Analysis</vt:lpstr>
      <vt:lpstr>Data Preprocessing</vt:lpstr>
      <vt:lpstr>Classification Modeling</vt:lpstr>
      <vt:lpstr>Results Explanation</vt:lpstr>
      <vt:lpstr>Important Variables… </vt:lpstr>
      <vt:lpstr>How to Improve the Model in the Future?</vt:lpstr>
      <vt:lpstr>SPECIAL THANKS TO:</vt:lpstr>
      <vt:lpstr>THANK YOU FOR AN AWESOME SUMMER!!!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Internship Recap 2023</dc:title>
  <dc:creator>Hadi Baajour (hbaajour)</dc:creator>
  <cp:lastModifiedBy>Baajour, Hadi M.</cp:lastModifiedBy>
  <cp:revision>8</cp:revision>
  <dcterms:created xsi:type="dcterms:W3CDTF">2023-07-29T18:22:56Z</dcterms:created>
  <dcterms:modified xsi:type="dcterms:W3CDTF">2023-08-10T00:51:01Z</dcterms:modified>
</cp:coreProperties>
</file>